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73"/>
  </p:notesMasterIdLst>
  <p:sldIdLst>
    <p:sldId id="384" r:id="rId2"/>
    <p:sldId id="356" r:id="rId3"/>
    <p:sldId id="357" r:id="rId4"/>
    <p:sldId id="358" r:id="rId5"/>
    <p:sldId id="359" r:id="rId6"/>
    <p:sldId id="360" r:id="rId7"/>
    <p:sldId id="361" r:id="rId8"/>
    <p:sldId id="362" r:id="rId9"/>
    <p:sldId id="363" r:id="rId10"/>
    <p:sldId id="364" r:id="rId11"/>
    <p:sldId id="365" r:id="rId12"/>
    <p:sldId id="366" r:id="rId13"/>
    <p:sldId id="367" r:id="rId14"/>
    <p:sldId id="368" r:id="rId15"/>
    <p:sldId id="369" r:id="rId16"/>
    <p:sldId id="370" r:id="rId17"/>
    <p:sldId id="371" r:id="rId18"/>
    <p:sldId id="372" r:id="rId19"/>
    <p:sldId id="373" r:id="rId20"/>
    <p:sldId id="374" r:id="rId21"/>
    <p:sldId id="375" r:id="rId22"/>
    <p:sldId id="376" r:id="rId23"/>
    <p:sldId id="377" r:id="rId24"/>
    <p:sldId id="378" r:id="rId25"/>
    <p:sldId id="379" r:id="rId26"/>
    <p:sldId id="380" r:id="rId27"/>
    <p:sldId id="381" r:id="rId28"/>
    <p:sldId id="382" r:id="rId29"/>
    <p:sldId id="296" r:id="rId30"/>
    <p:sldId id="297" r:id="rId31"/>
    <p:sldId id="299" r:id="rId32"/>
    <p:sldId id="300" r:id="rId33"/>
    <p:sldId id="301" r:id="rId34"/>
    <p:sldId id="302" r:id="rId35"/>
    <p:sldId id="303" r:id="rId36"/>
    <p:sldId id="304" r:id="rId37"/>
    <p:sldId id="305" r:id="rId38"/>
    <p:sldId id="306" r:id="rId39"/>
    <p:sldId id="307" r:id="rId40"/>
    <p:sldId id="308" r:id="rId41"/>
    <p:sldId id="309" r:id="rId42"/>
    <p:sldId id="310" r:id="rId43"/>
    <p:sldId id="311" r:id="rId44"/>
    <p:sldId id="312" r:id="rId45"/>
    <p:sldId id="313" r:id="rId46"/>
    <p:sldId id="314" r:id="rId47"/>
    <p:sldId id="315" r:id="rId48"/>
    <p:sldId id="316" r:id="rId49"/>
    <p:sldId id="317" r:id="rId50"/>
    <p:sldId id="318" r:id="rId51"/>
    <p:sldId id="319" r:id="rId52"/>
    <p:sldId id="320" r:id="rId53"/>
    <p:sldId id="321" r:id="rId54"/>
    <p:sldId id="322" r:id="rId55"/>
    <p:sldId id="323" r:id="rId56"/>
    <p:sldId id="324" r:id="rId57"/>
    <p:sldId id="325" r:id="rId58"/>
    <p:sldId id="326" r:id="rId59"/>
    <p:sldId id="327" r:id="rId60"/>
    <p:sldId id="328" r:id="rId61"/>
    <p:sldId id="330" r:id="rId62"/>
    <p:sldId id="331" r:id="rId63"/>
    <p:sldId id="332" r:id="rId64"/>
    <p:sldId id="333" r:id="rId65"/>
    <p:sldId id="334" r:id="rId66"/>
    <p:sldId id="335" r:id="rId67"/>
    <p:sldId id="336" r:id="rId68"/>
    <p:sldId id="337" r:id="rId69"/>
    <p:sldId id="338" r:id="rId70"/>
    <p:sldId id="339" r:id="rId71"/>
    <p:sldId id="340" r:id="rId72"/>
  </p:sldIdLst>
  <p:sldSz cx="9144000" cy="6858000" type="screen4x3"/>
  <p:notesSz cx="7315200" cy="9601200"/>
  <p:defaultTex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9" d="100"/>
          <a:sy n="79" d="100"/>
        </p:scale>
        <p:origin x="1066" y="72"/>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Rectangle 1">
            <a:extLst>
              <a:ext uri="{FF2B5EF4-FFF2-40B4-BE49-F238E27FC236}">
                <a16:creationId xmlns:a16="http://schemas.microsoft.com/office/drawing/2014/main" id="{846DDFA7-AC14-4FD6-8328-E961D5E63119}"/>
              </a:ext>
            </a:extLst>
          </p:cNvPr>
          <p:cNvSpPr>
            <a:spLocks noGrp="1" noRot="1" noChangeAspect="1" noChangeArrowheads="1"/>
          </p:cNvSpPr>
          <p:nvPr>
            <p:ph type="sldImg"/>
          </p:nvPr>
        </p:nvSpPr>
        <p:spPr bwMode="auto">
          <a:xfrm>
            <a:off x="1371600" y="763588"/>
            <a:ext cx="5027613"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 name="Rectangle 2">
            <a:extLst>
              <a:ext uri="{FF2B5EF4-FFF2-40B4-BE49-F238E27FC236}">
                <a16:creationId xmlns:a16="http://schemas.microsoft.com/office/drawing/2014/main" id="{8F9EB3CD-3321-4016-BC64-97FE4DB6BFB4}"/>
              </a:ext>
            </a:extLst>
          </p:cNvPr>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noProof="0"/>
          </a:p>
        </p:txBody>
      </p:sp>
      <p:sp>
        <p:nvSpPr>
          <p:cNvPr id="2051" name="Rectangle 3">
            <a:extLst>
              <a:ext uri="{FF2B5EF4-FFF2-40B4-BE49-F238E27FC236}">
                <a16:creationId xmlns:a16="http://schemas.microsoft.com/office/drawing/2014/main" id="{C87B10AE-6E89-40FE-8403-A6A9B5533D49}"/>
              </a:ext>
            </a:extLst>
          </p:cNvPr>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5000"/>
              </a:lnSpc>
              <a:buClr>
                <a:srgbClr val="000000"/>
              </a:buClr>
              <a:buSzPct val="100000"/>
              <a:buFont typeface="Times New Roman" panose="02020603050405020304" pitchFamily="18" charset="0"/>
              <a:buNone/>
              <a:tabLst>
                <a:tab pos="723900" algn="l"/>
                <a:tab pos="1447800" algn="l"/>
                <a:tab pos="2171700" algn="l"/>
                <a:tab pos="2895600" algn="l"/>
              </a:tabLst>
              <a:defRPr sz="1400">
                <a:solidFill>
                  <a:srgbClr val="000000"/>
                </a:solidFill>
                <a:latin typeface="Times New Roman" panose="02020603050405020304" pitchFamily="18" charset="0"/>
                <a:cs typeface="Lucida Sans Unicode" panose="020B0602030504020204" pitchFamily="34" charset="0"/>
              </a:defRPr>
            </a:lvl1pPr>
          </a:lstStyle>
          <a:p>
            <a:pPr>
              <a:defRPr/>
            </a:pPr>
            <a:endParaRPr lang="en-US" altLang="en-US"/>
          </a:p>
        </p:txBody>
      </p:sp>
      <p:sp>
        <p:nvSpPr>
          <p:cNvPr id="2052" name="Rectangle 4">
            <a:extLst>
              <a:ext uri="{FF2B5EF4-FFF2-40B4-BE49-F238E27FC236}">
                <a16:creationId xmlns:a16="http://schemas.microsoft.com/office/drawing/2014/main" id="{536BF546-3B37-4489-8237-40531723624D}"/>
              </a:ext>
            </a:extLst>
          </p:cNvPr>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a:lnSpc>
                <a:spcPct val="95000"/>
              </a:lnSpc>
              <a:buClr>
                <a:srgbClr val="000000"/>
              </a:buClr>
              <a:buSzPct val="100000"/>
              <a:buFont typeface="Times New Roman" panose="02020603050405020304" pitchFamily="18" charset="0"/>
              <a:buNone/>
              <a:tabLst>
                <a:tab pos="723900" algn="l"/>
                <a:tab pos="1447800" algn="l"/>
                <a:tab pos="2171700" algn="l"/>
                <a:tab pos="2895600" algn="l"/>
              </a:tabLst>
              <a:defRPr sz="1400">
                <a:solidFill>
                  <a:srgbClr val="000000"/>
                </a:solidFill>
                <a:latin typeface="Times New Roman" panose="02020603050405020304" pitchFamily="18" charset="0"/>
                <a:cs typeface="Lucida Sans Unicode" panose="020B0602030504020204" pitchFamily="34" charset="0"/>
              </a:defRPr>
            </a:lvl1pPr>
          </a:lstStyle>
          <a:p>
            <a:pPr>
              <a:defRPr/>
            </a:pPr>
            <a:endParaRPr lang="en-US" altLang="en-US"/>
          </a:p>
        </p:txBody>
      </p:sp>
      <p:sp>
        <p:nvSpPr>
          <p:cNvPr id="2053" name="Rectangle 5">
            <a:extLst>
              <a:ext uri="{FF2B5EF4-FFF2-40B4-BE49-F238E27FC236}">
                <a16:creationId xmlns:a16="http://schemas.microsoft.com/office/drawing/2014/main" id="{0C3BD543-EE6D-4CAA-A838-8F4352FBD294}"/>
              </a:ext>
            </a:extLst>
          </p:cNvPr>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eaLnBrk="1">
              <a:lnSpc>
                <a:spcPct val="95000"/>
              </a:lnSpc>
              <a:buClr>
                <a:srgbClr val="000000"/>
              </a:buClr>
              <a:buSzPct val="100000"/>
              <a:buFont typeface="Times New Roman" panose="02020603050405020304" pitchFamily="18" charset="0"/>
              <a:buNone/>
              <a:tabLst>
                <a:tab pos="723900" algn="l"/>
                <a:tab pos="1447800" algn="l"/>
                <a:tab pos="2171700" algn="l"/>
                <a:tab pos="2895600" algn="l"/>
              </a:tabLst>
              <a:defRPr sz="1400">
                <a:solidFill>
                  <a:srgbClr val="000000"/>
                </a:solidFill>
                <a:latin typeface="Times New Roman" panose="02020603050405020304" pitchFamily="18" charset="0"/>
                <a:cs typeface="Lucida Sans Unicode" panose="020B0602030504020204" pitchFamily="34" charset="0"/>
              </a:defRPr>
            </a:lvl1pPr>
          </a:lstStyle>
          <a:p>
            <a:pPr>
              <a:defRPr/>
            </a:pPr>
            <a:endParaRPr lang="en-US" altLang="en-US"/>
          </a:p>
        </p:txBody>
      </p:sp>
      <p:sp>
        <p:nvSpPr>
          <p:cNvPr id="2054" name="Rectangle 6">
            <a:extLst>
              <a:ext uri="{FF2B5EF4-FFF2-40B4-BE49-F238E27FC236}">
                <a16:creationId xmlns:a16="http://schemas.microsoft.com/office/drawing/2014/main" id="{F207CB6B-0025-442F-9B8D-A7C96F44F23B}"/>
              </a:ext>
            </a:extLst>
          </p:cNvPr>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a:lnSpc>
                <a:spcPct val="95000"/>
              </a:lnSpc>
              <a:buClr>
                <a:srgbClr val="000000"/>
              </a:buClr>
              <a:buSzPct val="100000"/>
              <a:buFont typeface="Times New Roman" panose="02020603050405020304" pitchFamily="18" charset="0"/>
              <a:buNone/>
              <a:tabLst>
                <a:tab pos="723900" algn="l"/>
                <a:tab pos="1447800" algn="l"/>
                <a:tab pos="2171700" algn="l"/>
                <a:tab pos="2895600" algn="l"/>
              </a:tabLst>
              <a:defRPr sz="1400">
                <a:solidFill>
                  <a:srgbClr val="000000"/>
                </a:solidFill>
                <a:latin typeface="Times New Roman" panose="02020603050405020304" pitchFamily="18" charset="0"/>
                <a:cs typeface="Lucida Sans Unicode" panose="020B0602030504020204" pitchFamily="34" charset="0"/>
              </a:defRPr>
            </a:lvl1pPr>
          </a:lstStyle>
          <a:p>
            <a:pPr>
              <a:defRPr/>
            </a:pPr>
            <a:fld id="{795EA3B3-288B-4888-96C9-B4D49089A31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1: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72" name="Google Shape;72;p1:notes"/>
          <p:cNvSpPr>
            <a:spLocks noGrp="1" noRot="1" noChangeAspect="1"/>
          </p:cNvSpPr>
          <p:nvPr>
            <p:ph type="sldImg" idx="2"/>
          </p:nvPr>
        </p:nvSpPr>
        <p:spPr>
          <a:xfrm>
            <a:off x="1263650" y="720725"/>
            <a:ext cx="4794250"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10</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2858609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11</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3432084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12</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2984727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13</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1974488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14</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2600318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15</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993428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16</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2880361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17</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116709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18</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3881662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19</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2073341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2</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675922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20</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1782227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21</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3711807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22</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18467366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23</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4024353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24</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2564788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25</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41153356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26</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889329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27</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849025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a:extLst>
              <a:ext uri="{FF2B5EF4-FFF2-40B4-BE49-F238E27FC236}">
                <a16:creationId xmlns:a16="http://schemas.microsoft.com/office/drawing/2014/main" id="{104DB6C4-6AD4-44CC-AC1D-D4FF1A1F861D}"/>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6B72567C-DBDF-4E6D-AF0E-0F83231B222B}" type="slidenum">
              <a:rPr lang="en-US" altLang="en-US" sz="1400" smtClean="0"/>
              <a:pPr>
                <a:spcBef>
                  <a:spcPct val="0"/>
                </a:spcBef>
              </a:pPr>
              <a:t>28</a:t>
            </a:fld>
            <a:endParaRPr lang="en-US" altLang="en-US" sz="1400"/>
          </a:p>
        </p:txBody>
      </p:sp>
      <p:sp>
        <p:nvSpPr>
          <p:cNvPr id="92161" name="Rectangle 1">
            <a:extLst>
              <a:ext uri="{FF2B5EF4-FFF2-40B4-BE49-F238E27FC236}">
                <a16:creationId xmlns:a16="http://schemas.microsoft.com/office/drawing/2014/main" id="{D3DFE572-07F3-44A6-988E-B5CF14669FA4}"/>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B0736153-9142-4242-B29B-DDC628C09001}"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28</a:t>
            </a:fld>
            <a:endParaRPr lang="en-US" altLang="en-US" sz="1300">
              <a:latin typeface="Times New Roman" panose="02020603050405020304" pitchFamily="18" charset="0"/>
              <a:cs typeface="+mn-ea" charset="0"/>
            </a:endParaRPr>
          </a:p>
        </p:txBody>
      </p:sp>
      <p:sp>
        <p:nvSpPr>
          <p:cNvPr id="4100" name="Rectangle 2">
            <a:extLst>
              <a:ext uri="{FF2B5EF4-FFF2-40B4-BE49-F238E27FC236}">
                <a16:creationId xmlns:a16="http://schemas.microsoft.com/office/drawing/2014/main" id="{20439E80-1166-46A9-BE3A-DD87894EBADF}"/>
              </a:ext>
            </a:extLst>
          </p:cNvPr>
          <p:cNvSpPr>
            <a:spLocks noGrp="1" noRot="1" noChangeAspect="1" noChangeArrowheads="1" noTextEdit="1"/>
          </p:cNvSpPr>
          <p:nvPr>
            <p:ph type="sldImg"/>
          </p:nvPr>
        </p:nvSpPr>
        <p:spPr>
          <a:xfrm>
            <a:off x="1263650" y="720725"/>
            <a:ext cx="4794250" cy="35972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1" name="Text Box 3">
            <a:extLst>
              <a:ext uri="{FF2B5EF4-FFF2-40B4-BE49-F238E27FC236}">
                <a16:creationId xmlns:a16="http://schemas.microsoft.com/office/drawing/2014/main" id="{6893E3A0-3618-4844-9C73-2E8025CADE76}"/>
              </a:ext>
            </a:extLst>
          </p:cNvPr>
          <p:cNvSpPr>
            <a:spLocks noGrp="1" noChangeArrowheads="1"/>
          </p:cNvSpPr>
          <p:nvPr>
            <p:ph type="body" idx="1"/>
          </p:nvPr>
        </p:nvSpPr>
        <p:spPr>
          <a:xfrm>
            <a:off x="974725" y="4562475"/>
            <a:ext cx="5365750" cy="4318000"/>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Lst>
            </a:pPr>
            <a:endParaRPr lang="en-US" altLang="en-US" sz="1000">
              <a:latin typeface="Arial" panose="020B0604020202020204" pitchFamily="34" charset="0"/>
              <a:ea typeface="Microsoft YaHei" panose="020B0503020204020204" pitchFamily="34" charset="-122"/>
            </a:endParaRPr>
          </a:p>
        </p:txBody>
      </p:sp>
      <p:sp>
        <p:nvSpPr>
          <p:cNvPr id="4102" name="Rectangle 4">
            <a:extLst>
              <a:ext uri="{FF2B5EF4-FFF2-40B4-BE49-F238E27FC236}">
                <a16:creationId xmlns:a16="http://schemas.microsoft.com/office/drawing/2014/main" id="{9DD58412-CEF8-4E21-8175-14FA23254439}"/>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92165" name="Rectangle 5">
            <a:extLst>
              <a:ext uri="{FF2B5EF4-FFF2-40B4-BE49-F238E27FC236}">
                <a16:creationId xmlns:a16="http://schemas.microsoft.com/office/drawing/2014/main" id="{D339713E-5E78-41C9-AB14-42D299BAEA5A}"/>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Tree>
    <p:extLst>
      <p:ext uri="{BB962C8B-B14F-4D97-AF65-F5344CB8AC3E}">
        <p14:creationId xmlns:p14="http://schemas.microsoft.com/office/powerpoint/2010/main" val="222569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6">
            <a:extLst>
              <a:ext uri="{FF2B5EF4-FFF2-40B4-BE49-F238E27FC236}">
                <a16:creationId xmlns:a16="http://schemas.microsoft.com/office/drawing/2014/main" id="{14F9C7F8-FE69-47A4-9464-A75B58EE6F8E}"/>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636843F9-A9C4-4F17-BE13-D3B1093E5EC6}" type="slidenum">
              <a:rPr lang="en-US" altLang="en-US" sz="1400" smtClean="0"/>
              <a:pPr>
                <a:spcBef>
                  <a:spcPct val="0"/>
                </a:spcBef>
              </a:pPr>
              <a:t>29</a:t>
            </a:fld>
            <a:endParaRPr lang="en-US" altLang="en-US" sz="1400"/>
          </a:p>
        </p:txBody>
      </p:sp>
      <p:sp>
        <p:nvSpPr>
          <p:cNvPr id="133121" name="Rectangle 1">
            <a:extLst>
              <a:ext uri="{FF2B5EF4-FFF2-40B4-BE49-F238E27FC236}">
                <a16:creationId xmlns:a16="http://schemas.microsoft.com/office/drawing/2014/main" id="{B61F94BF-54AB-4C64-A0E6-9727EA725A4C}"/>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C9C7F465-7E5D-4D3D-A861-409DD5AC74B9}"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29</a:t>
            </a:fld>
            <a:endParaRPr lang="en-US" altLang="en-US" sz="1300">
              <a:latin typeface="Times New Roman" panose="02020603050405020304" pitchFamily="18" charset="0"/>
              <a:cs typeface="+mn-ea" charset="0"/>
            </a:endParaRPr>
          </a:p>
        </p:txBody>
      </p:sp>
      <p:sp>
        <p:nvSpPr>
          <p:cNvPr id="67588" name="Text Box 2">
            <a:extLst>
              <a:ext uri="{FF2B5EF4-FFF2-40B4-BE49-F238E27FC236}">
                <a16:creationId xmlns:a16="http://schemas.microsoft.com/office/drawing/2014/main" id="{A0D37382-2C19-4976-8DC5-0607645E579B}"/>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67589" name="Rectangle 3">
            <a:extLst>
              <a:ext uri="{FF2B5EF4-FFF2-40B4-BE49-F238E27FC236}">
                <a16:creationId xmlns:a16="http://schemas.microsoft.com/office/drawing/2014/main" id="{ED3360DE-2158-445E-A5F4-489941014F24}"/>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33124" name="Rectangle 4">
            <a:extLst>
              <a:ext uri="{FF2B5EF4-FFF2-40B4-BE49-F238E27FC236}">
                <a16:creationId xmlns:a16="http://schemas.microsoft.com/office/drawing/2014/main" id="{E5539151-CF8C-4A1F-9EB2-4CB3C5371F0A}"/>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67591" name="Rectangle 5">
            <a:extLst>
              <a:ext uri="{FF2B5EF4-FFF2-40B4-BE49-F238E27FC236}">
                <a16:creationId xmlns:a16="http://schemas.microsoft.com/office/drawing/2014/main" id="{F42CAB60-1850-4C71-9416-47671DEC2F53}"/>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3</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33147349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6">
            <a:extLst>
              <a:ext uri="{FF2B5EF4-FFF2-40B4-BE49-F238E27FC236}">
                <a16:creationId xmlns:a16="http://schemas.microsoft.com/office/drawing/2014/main" id="{EF8EE43F-5DD3-47B0-B27B-3870F06E4F8A}"/>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F673074C-4922-4F43-ABF1-995D99562BBF}" type="slidenum">
              <a:rPr lang="en-US" altLang="en-US" sz="1400" smtClean="0"/>
              <a:pPr>
                <a:spcBef>
                  <a:spcPct val="0"/>
                </a:spcBef>
              </a:pPr>
              <a:t>30</a:t>
            </a:fld>
            <a:endParaRPr lang="en-US" altLang="en-US" sz="1400"/>
          </a:p>
        </p:txBody>
      </p:sp>
      <p:sp>
        <p:nvSpPr>
          <p:cNvPr id="134145" name="Rectangle 1">
            <a:extLst>
              <a:ext uri="{FF2B5EF4-FFF2-40B4-BE49-F238E27FC236}">
                <a16:creationId xmlns:a16="http://schemas.microsoft.com/office/drawing/2014/main" id="{A7780784-14A5-4F73-99CF-FD01502273EF}"/>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7522DA70-53E6-491E-88FB-8717DD1F24C7}"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30</a:t>
            </a:fld>
            <a:endParaRPr lang="en-US" altLang="en-US" sz="1300">
              <a:latin typeface="Times New Roman" panose="02020603050405020304" pitchFamily="18" charset="0"/>
              <a:cs typeface="+mn-ea" charset="0"/>
            </a:endParaRPr>
          </a:p>
        </p:txBody>
      </p:sp>
      <p:sp>
        <p:nvSpPr>
          <p:cNvPr id="69636" name="Text Box 2">
            <a:extLst>
              <a:ext uri="{FF2B5EF4-FFF2-40B4-BE49-F238E27FC236}">
                <a16:creationId xmlns:a16="http://schemas.microsoft.com/office/drawing/2014/main" id="{B127E8FD-E202-44D4-A6AD-C4E296B35711}"/>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69637" name="Rectangle 3">
            <a:extLst>
              <a:ext uri="{FF2B5EF4-FFF2-40B4-BE49-F238E27FC236}">
                <a16:creationId xmlns:a16="http://schemas.microsoft.com/office/drawing/2014/main" id="{92EF49F1-F146-4F58-B423-D2D959EC0387}"/>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34148" name="Rectangle 4">
            <a:extLst>
              <a:ext uri="{FF2B5EF4-FFF2-40B4-BE49-F238E27FC236}">
                <a16:creationId xmlns:a16="http://schemas.microsoft.com/office/drawing/2014/main" id="{303C2CC4-EA99-4960-BE66-547E2C34F0BC}"/>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69639" name="Rectangle 5">
            <a:extLst>
              <a:ext uri="{FF2B5EF4-FFF2-40B4-BE49-F238E27FC236}">
                <a16:creationId xmlns:a16="http://schemas.microsoft.com/office/drawing/2014/main" id="{1572E8F7-C539-4ACD-8B97-7E8FA6BCC2D2}"/>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6">
            <a:extLst>
              <a:ext uri="{FF2B5EF4-FFF2-40B4-BE49-F238E27FC236}">
                <a16:creationId xmlns:a16="http://schemas.microsoft.com/office/drawing/2014/main" id="{637ACB6E-B639-4563-B424-775E6AE980EB}"/>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9D232FAE-C00E-472A-9C07-B970CBE72279}" type="slidenum">
              <a:rPr lang="en-US" altLang="en-US" sz="1400" smtClean="0"/>
              <a:pPr>
                <a:spcBef>
                  <a:spcPct val="0"/>
                </a:spcBef>
              </a:pPr>
              <a:t>31</a:t>
            </a:fld>
            <a:endParaRPr lang="en-US" altLang="en-US" sz="1400"/>
          </a:p>
        </p:txBody>
      </p:sp>
      <p:sp>
        <p:nvSpPr>
          <p:cNvPr id="136193" name="Rectangle 1">
            <a:extLst>
              <a:ext uri="{FF2B5EF4-FFF2-40B4-BE49-F238E27FC236}">
                <a16:creationId xmlns:a16="http://schemas.microsoft.com/office/drawing/2014/main" id="{B1F67EC4-3201-41AD-BAAB-AE2665149BFB}"/>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D1DFFD7C-A49F-4DF9-BFCA-306C599C46EA}"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31</a:t>
            </a:fld>
            <a:endParaRPr lang="en-US" altLang="en-US" sz="1300">
              <a:latin typeface="Times New Roman" panose="02020603050405020304" pitchFamily="18" charset="0"/>
              <a:cs typeface="+mn-ea" charset="0"/>
            </a:endParaRPr>
          </a:p>
        </p:txBody>
      </p:sp>
      <p:sp>
        <p:nvSpPr>
          <p:cNvPr id="71684" name="Text Box 2">
            <a:extLst>
              <a:ext uri="{FF2B5EF4-FFF2-40B4-BE49-F238E27FC236}">
                <a16:creationId xmlns:a16="http://schemas.microsoft.com/office/drawing/2014/main" id="{313A234C-A5F9-47E8-AA87-691BEB576627}"/>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71685" name="Rectangle 3">
            <a:extLst>
              <a:ext uri="{FF2B5EF4-FFF2-40B4-BE49-F238E27FC236}">
                <a16:creationId xmlns:a16="http://schemas.microsoft.com/office/drawing/2014/main" id="{FE050BB6-59C3-4904-9BCC-9F98E32AF27D}"/>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36196" name="Rectangle 4">
            <a:extLst>
              <a:ext uri="{FF2B5EF4-FFF2-40B4-BE49-F238E27FC236}">
                <a16:creationId xmlns:a16="http://schemas.microsoft.com/office/drawing/2014/main" id="{3C015294-F0E7-4EC0-97D2-CA3E9935A485}"/>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71687" name="Rectangle 5">
            <a:extLst>
              <a:ext uri="{FF2B5EF4-FFF2-40B4-BE49-F238E27FC236}">
                <a16:creationId xmlns:a16="http://schemas.microsoft.com/office/drawing/2014/main" id="{008A5B55-B403-41A0-B63B-1F1A744490BE}"/>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6">
            <a:extLst>
              <a:ext uri="{FF2B5EF4-FFF2-40B4-BE49-F238E27FC236}">
                <a16:creationId xmlns:a16="http://schemas.microsoft.com/office/drawing/2014/main" id="{4716ECCE-86F0-4696-B4D6-35A221F25D53}"/>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B1A1C46B-E8F2-4BBD-8A5E-BD0DA7B865CB}" type="slidenum">
              <a:rPr lang="en-US" altLang="en-US" sz="1400" smtClean="0"/>
              <a:pPr>
                <a:spcBef>
                  <a:spcPct val="0"/>
                </a:spcBef>
              </a:pPr>
              <a:t>32</a:t>
            </a:fld>
            <a:endParaRPr lang="en-US" altLang="en-US" sz="1400"/>
          </a:p>
        </p:txBody>
      </p:sp>
      <p:sp>
        <p:nvSpPr>
          <p:cNvPr id="137217" name="Rectangle 1">
            <a:extLst>
              <a:ext uri="{FF2B5EF4-FFF2-40B4-BE49-F238E27FC236}">
                <a16:creationId xmlns:a16="http://schemas.microsoft.com/office/drawing/2014/main" id="{4470509F-79B7-4D4F-A2FE-20694368AA3A}"/>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5681D205-1ECF-42F5-913A-498CA8524B29}"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32</a:t>
            </a:fld>
            <a:endParaRPr lang="en-US" altLang="en-US" sz="1300">
              <a:latin typeface="Times New Roman" panose="02020603050405020304" pitchFamily="18" charset="0"/>
              <a:cs typeface="+mn-ea" charset="0"/>
            </a:endParaRPr>
          </a:p>
        </p:txBody>
      </p:sp>
      <p:sp>
        <p:nvSpPr>
          <p:cNvPr id="73732" name="Text Box 2">
            <a:extLst>
              <a:ext uri="{FF2B5EF4-FFF2-40B4-BE49-F238E27FC236}">
                <a16:creationId xmlns:a16="http://schemas.microsoft.com/office/drawing/2014/main" id="{A3E307DE-24F7-4D9D-B923-D9BCB976E03A}"/>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73733" name="Rectangle 3">
            <a:extLst>
              <a:ext uri="{FF2B5EF4-FFF2-40B4-BE49-F238E27FC236}">
                <a16:creationId xmlns:a16="http://schemas.microsoft.com/office/drawing/2014/main" id="{0E869833-81D9-47AF-9373-6F55A0E747E3}"/>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37220" name="Rectangle 4">
            <a:extLst>
              <a:ext uri="{FF2B5EF4-FFF2-40B4-BE49-F238E27FC236}">
                <a16:creationId xmlns:a16="http://schemas.microsoft.com/office/drawing/2014/main" id="{8A9B2F9B-41B0-4FB8-93D1-DB1FE9F6FC49}"/>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73735" name="Rectangle 5">
            <a:extLst>
              <a:ext uri="{FF2B5EF4-FFF2-40B4-BE49-F238E27FC236}">
                <a16:creationId xmlns:a16="http://schemas.microsoft.com/office/drawing/2014/main" id="{F7BC151B-A474-4059-9144-0FDA9F21A4B7}"/>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6">
            <a:extLst>
              <a:ext uri="{FF2B5EF4-FFF2-40B4-BE49-F238E27FC236}">
                <a16:creationId xmlns:a16="http://schemas.microsoft.com/office/drawing/2014/main" id="{42A9D6A7-2447-49A7-A250-C756FDDCAC9E}"/>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B0171589-FC28-4D80-B0FF-135656C95ACA}" type="slidenum">
              <a:rPr lang="en-US" altLang="en-US" sz="1400" smtClean="0"/>
              <a:pPr>
                <a:spcBef>
                  <a:spcPct val="0"/>
                </a:spcBef>
              </a:pPr>
              <a:t>33</a:t>
            </a:fld>
            <a:endParaRPr lang="en-US" altLang="en-US" sz="1400"/>
          </a:p>
        </p:txBody>
      </p:sp>
      <p:sp>
        <p:nvSpPr>
          <p:cNvPr id="138241" name="Rectangle 1">
            <a:extLst>
              <a:ext uri="{FF2B5EF4-FFF2-40B4-BE49-F238E27FC236}">
                <a16:creationId xmlns:a16="http://schemas.microsoft.com/office/drawing/2014/main" id="{3A5EF0AA-B789-4D94-B3C2-F59D3133BFE3}"/>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51DC603C-0742-475B-B66C-F207DCC2334B}"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33</a:t>
            </a:fld>
            <a:endParaRPr lang="en-US" altLang="en-US" sz="1300">
              <a:latin typeface="Times New Roman" panose="02020603050405020304" pitchFamily="18" charset="0"/>
              <a:cs typeface="+mn-ea" charset="0"/>
            </a:endParaRPr>
          </a:p>
        </p:txBody>
      </p:sp>
      <p:sp>
        <p:nvSpPr>
          <p:cNvPr id="75780" name="Text Box 2">
            <a:extLst>
              <a:ext uri="{FF2B5EF4-FFF2-40B4-BE49-F238E27FC236}">
                <a16:creationId xmlns:a16="http://schemas.microsoft.com/office/drawing/2014/main" id="{5576C972-C426-417D-BDA2-44269A6E07BB}"/>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75781" name="Rectangle 3">
            <a:extLst>
              <a:ext uri="{FF2B5EF4-FFF2-40B4-BE49-F238E27FC236}">
                <a16:creationId xmlns:a16="http://schemas.microsoft.com/office/drawing/2014/main" id="{F4AC3896-3574-4063-B94D-FC181247E1A7}"/>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38244" name="Rectangle 4">
            <a:extLst>
              <a:ext uri="{FF2B5EF4-FFF2-40B4-BE49-F238E27FC236}">
                <a16:creationId xmlns:a16="http://schemas.microsoft.com/office/drawing/2014/main" id="{B8D67B5A-657D-4EBA-BF12-83FC8B9BFA1B}"/>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75783" name="Rectangle 5">
            <a:extLst>
              <a:ext uri="{FF2B5EF4-FFF2-40B4-BE49-F238E27FC236}">
                <a16:creationId xmlns:a16="http://schemas.microsoft.com/office/drawing/2014/main" id="{AAC20CD4-3A68-4658-8C85-03115E4D168E}"/>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6">
            <a:extLst>
              <a:ext uri="{FF2B5EF4-FFF2-40B4-BE49-F238E27FC236}">
                <a16:creationId xmlns:a16="http://schemas.microsoft.com/office/drawing/2014/main" id="{55BF593C-5058-4CCB-BF0A-528CD8559E74}"/>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5FA537FF-2F9D-4B92-8085-2DDD7A82480B}" type="slidenum">
              <a:rPr lang="en-US" altLang="en-US" sz="1400" smtClean="0"/>
              <a:pPr>
                <a:spcBef>
                  <a:spcPct val="0"/>
                </a:spcBef>
              </a:pPr>
              <a:t>34</a:t>
            </a:fld>
            <a:endParaRPr lang="en-US" altLang="en-US" sz="1400"/>
          </a:p>
        </p:txBody>
      </p:sp>
      <p:sp>
        <p:nvSpPr>
          <p:cNvPr id="139265" name="Rectangle 1">
            <a:extLst>
              <a:ext uri="{FF2B5EF4-FFF2-40B4-BE49-F238E27FC236}">
                <a16:creationId xmlns:a16="http://schemas.microsoft.com/office/drawing/2014/main" id="{4F2EA45A-F138-4868-8441-0DF2AD6B1F65}"/>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BEA1CCA5-C5AF-49D4-8192-061D78086631}"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34</a:t>
            </a:fld>
            <a:endParaRPr lang="en-US" altLang="en-US" sz="1300">
              <a:latin typeface="Times New Roman" panose="02020603050405020304" pitchFamily="18" charset="0"/>
              <a:cs typeface="+mn-ea" charset="0"/>
            </a:endParaRPr>
          </a:p>
        </p:txBody>
      </p:sp>
      <p:sp>
        <p:nvSpPr>
          <p:cNvPr id="77828" name="Text Box 2">
            <a:extLst>
              <a:ext uri="{FF2B5EF4-FFF2-40B4-BE49-F238E27FC236}">
                <a16:creationId xmlns:a16="http://schemas.microsoft.com/office/drawing/2014/main" id="{C730A6E5-7FC4-4164-8EFA-9060B2D41F6F}"/>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77829" name="Rectangle 3">
            <a:extLst>
              <a:ext uri="{FF2B5EF4-FFF2-40B4-BE49-F238E27FC236}">
                <a16:creationId xmlns:a16="http://schemas.microsoft.com/office/drawing/2014/main" id="{6C761371-5B58-451D-9EF3-158DC8CD35B3}"/>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39268" name="Rectangle 4">
            <a:extLst>
              <a:ext uri="{FF2B5EF4-FFF2-40B4-BE49-F238E27FC236}">
                <a16:creationId xmlns:a16="http://schemas.microsoft.com/office/drawing/2014/main" id="{F6D0FD84-D83A-4874-AFF1-FFCCD6006F60}"/>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77831" name="Rectangle 5">
            <a:extLst>
              <a:ext uri="{FF2B5EF4-FFF2-40B4-BE49-F238E27FC236}">
                <a16:creationId xmlns:a16="http://schemas.microsoft.com/office/drawing/2014/main" id="{D4B481C9-54F7-43D7-A18E-A2898C8EF24D}"/>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6">
            <a:extLst>
              <a:ext uri="{FF2B5EF4-FFF2-40B4-BE49-F238E27FC236}">
                <a16:creationId xmlns:a16="http://schemas.microsoft.com/office/drawing/2014/main" id="{793A4095-025A-48CA-98CB-A5E8778DFB06}"/>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E440EE63-9460-44F9-B4CB-8F39C5BE58C0}" type="slidenum">
              <a:rPr lang="en-US" altLang="en-US" sz="1400" smtClean="0"/>
              <a:pPr>
                <a:spcBef>
                  <a:spcPct val="0"/>
                </a:spcBef>
              </a:pPr>
              <a:t>35</a:t>
            </a:fld>
            <a:endParaRPr lang="en-US" altLang="en-US" sz="1400"/>
          </a:p>
        </p:txBody>
      </p:sp>
      <p:sp>
        <p:nvSpPr>
          <p:cNvPr id="140289" name="Rectangle 1">
            <a:extLst>
              <a:ext uri="{FF2B5EF4-FFF2-40B4-BE49-F238E27FC236}">
                <a16:creationId xmlns:a16="http://schemas.microsoft.com/office/drawing/2014/main" id="{ADEB77FE-5C10-4FD0-9B52-04C6BFB26E23}"/>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E50B22B1-8AAF-4DD2-B8A4-112E32BF4230}"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35</a:t>
            </a:fld>
            <a:endParaRPr lang="en-US" altLang="en-US" sz="1300">
              <a:latin typeface="Times New Roman" panose="02020603050405020304" pitchFamily="18" charset="0"/>
              <a:cs typeface="+mn-ea" charset="0"/>
            </a:endParaRPr>
          </a:p>
        </p:txBody>
      </p:sp>
      <p:sp>
        <p:nvSpPr>
          <p:cNvPr id="79876" name="Text Box 2">
            <a:extLst>
              <a:ext uri="{FF2B5EF4-FFF2-40B4-BE49-F238E27FC236}">
                <a16:creationId xmlns:a16="http://schemas.microsoft.com/office/drawing/2014/main" id="{E742B3F5-036E-48DA-BA53-C9374490AAB7}"/>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79877" name="Rectangle 3">
            <a:extLst>
              <a:ext uri="{FF2B5EF4-FFF2-40B4-BE49-F238E27FC236}">
                <a16:creationId xmlns:a16="http://schemas.microsoft.com/office/drawing/2014/main" id="{0FA76BA2-84EE-4FF6-B091-94AA130993C3}"/>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40292" name="Rectangle 4">
            <a:extLst>
              <a:ext uri="{FF2B5EF4-FFF2-40B4-BE49-F238E27FC236}">
                <a16:creationId xmlns:a16="http://schemas.microsoft.com/office/drawing/2014/main" id="{166B589D-6738-475C-A14F-0EEE8BC739CE}"/>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79879" name="Rectangle 5">
            <a:extLst>
              <a:ext uri="{FF2B5EF4-FFF2-40B4-BE49-F238E27FC236}">
                <a16:creationId xmlns:a16="http://schemas.microsoft.com/office/drawing/2014/main" id="{DD29070A-2481-4460-8CC5-235D9005D509}"/>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6">
            <a:extLst>
              <a:ext uri="{FF2B5EF4-FFF2-40B4-BE49-F238E27FC236}">
                <a16:creationId xmlns:a16="http://schemas.microsoft.com/office/drawing/2014/main" id="{60873159-14CF-45C2-A899-0C7D14F6059D}"/>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93830370-0A45-4B8C-8513-E65FF388F916}" type="slidenum">
              <a:rPr lang="en-US" altLang="en-US" sz="1400" smtClean="0"/>
              <a:pPr>
                <a:spcBef>
                  <a:spcPct val="0"/>
                </a:spcBef>
              </a:pPr>
              <a:t>36</a:t>
            </a:fld>
            <a:endParaRPr lang="en-US" altLang="en-US" sz="1400"/>
          </a:p>
        </p:txBody>
      </p:sp>
      <p:sp>
        <p:nvSpPr>
          <p:cNvPr id="141313" name="Rectangle 1">
            <a:extLst>
              <a:ext uri="{FF2B5EF4-FFF2-40B4-BE49-F238E27FC236}">
                <a16:creationId xmlns:a16="http://schemas.microsoft.com/office/drawing/2014/main" id="{EFEECA5A-219F-4C74-915F-ED2B1712E1B8}"/>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005D45A9-ABE8-49FE-A904-4C1D800BDB12}"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36</a:t>
            </a:fld>
            <a:endParaRPr lang="en-US" altLang="en-US" sz="1300">
              <a:latin typeface="Times New Roman" panose="02020603050405020304" pitchFamily="18" charset="0"/>
              <a:cs typeface="+mn-ea" charset="0"/>
            </a:endParaRPr>
          </a:p>
        </p:txBody>
      </p:sp>
      <p:sp>
        <p:nvSpPr>
          <p:cNvPr id="81924" name="Text Box 2">
            <a:extLst>
              <a:ext uri="{FF2B5EF4-FFF2-40B4-BE49-F238E27FC236}">
                <a16:creationId xmlns:a16="http://schemas.microsoft.com/office/drawing/2014/main" id="{79F76E4A-2B7B-4F52-ADB2-D298733436F7}"/>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81925" name="Rectangle 3">
            <a:extLst>
              <a:ext uri="{FF2B5EF4-FFF2-40B4-BE49-F238E27FC236}">
                <a16:creationId xmlns:a16="http://schemas.microsoft.com/office/drawing/2014/main" id="{D1DEF681-CA98-4E8D-9C2D-B6EE56F5A527}"/>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41316" name="Rectangle 4">
            <a:extLst>
              <a:ext uri="{FF2B5EF4-FFF2-40B4-BE49-F238E27FC236}">
                <a16:creationId xmlns:a16="http://schemas.microsoft.com/office/drawing/2014/main" id="{947B23EB-0119-4CE1-B0CF-75DFC38AF6A5}"/>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81927" name="Rectangle 5">
            <a:extLst>
              <a:ext uri="{FF2B5EF4-FFF2-40B4-BE49-F238E27FC236}">
                <a16:creationId xmlns:a16="http://schemas.microsoft.com/office/drawing/2014/main" id="{BB617F43-2437-4028-9885-1E5914ADAA5B}"/>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6">
            <a:extLst>
              <a:ext uri="{FF2B5EF4-FFF2-40B4-BE49-F238E27FC236}">
                <a16:creationId xmlns:a16="http://schemas.microsoft.com/office/drawing/2014/main" id="{8A3E42B0-616F-48C5-B387-D62CBDDEF003}"/>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088F46A6-D91D-47C8-BFA1-52563CB73ACA}" type="slidenum">
              <a:rPr lang="en-US" altLang="en-US" sz="1400" smtClean="0"/>
              <a:pPr>
                <a:spcBef>
                  <a:spcPct val="0"/>
                </a:spcBef>
              </a:pPr>
              <a:t>37</a:t>
            </a:fld>
            <a:endParaRPr lang="en-US" altLang="en-US" sz="1400"/>
          </a:p>
        </p:txBody>
      </p:sp>
      <p:sp>
        <p:nvSpPr>
          <p:cNvPr id="142337" name="Rectangle 1">
            <a:extLst>
              <a:ext uri="{FF2B5EF4-FFF2-40B4-BE49-F238E27FC236}">
                <a16:creationId xmlns:a16="http://schemas.microsoft.com/office/drawing/2014/main" id="{2156D0F6-92C5-401C-843C-F95223193AFC}"/>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B2246672-4613-4C24-9879-3ADB48903127}"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37</a:t>
            </a:fld>
            <a:endParaRPr lang="en-US" altLang="en-US" sz="1300">
              <a:latin typeface="Times New Roman" panose="02020603050405020304" pitchFamily="18" charset="0"/>
              <a:cs typeface="+mn-ea" charset="0"/>
            </a:endParaRPr>
          </a:p>
        </p:txBody>
      </p:sp>
      <p:sp>
        <p:nvSpPr>
          <p:cNvPr id="83972" name="Text Box 2">
            <a:extLst>
              <a:ext uri="{FF2B5EF4-FFF2-40B4-BE49-F238E27FC236}">
                <a16:creationId xmlns:a16="http://schemas.microsoft.com/office/drawing/2014/main" id="{E9BD44CD-F105-488C-9B44-789EC8D14296}"/>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83973" name="Rectangle 3">
            <a:extLst>
              <a:ext uri="{FF2B5EF4-FFF2-40B4-BE49-F238E27FC236}">
                <a16:creationId xmlns:a16="http://schemas.microsoft.com/office/drawing/2014/main" id="{7CC81FC3-7CD2-4B25-A7BA-FB6BC05FB9C4}"/>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42340" name="Rectangle 4">
            <a:extLst>
              <a:ext uri="{FF2B5EF4-FFF2-40B4-BE49-F238E27FC236}">
                <a16:creationId xmlns:a16="http://schemas.microsoft.com/office/drawing/2014/main" id="{5E43E613-94E9-4B46-8E78-4CFD7721DE6A}"/>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83975" name="Rectangle 5">
            <a:extLst>
              <a:ext uri="{FF2B5EF4-FFF2-40B4-BE49-F238E27FC236}">
                <a16:creationId xmlns:a16="http://schemas.microsoft.com/office/drawing/2014/main" id="{51DA6B59-CAD1-42D4-88DA-90183EE30642}"/>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a:extLst>
              <a:ext uri="{FF2B5EF4-FFF2-40B4-BE49-F238E27FC236}">
                <a16:creationId xmlns:a16="http://schemas.microsoft.com/office/drawing/2014/main" id="{41EEDB47-B1F7-4258-8B9A-CE8D1BFC8885}"/>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22EE7926-44EB-4600-93CF-33F8A1EE8703}" type="slidenum">
              <a:rPr lang="en-US" altLang="en-US" sz="1400" smtClean="0"/>
              <a:pPr>
                <a:spcBef>
                  <a:spcPct val="0"/>
                </a:spcBef>
              </a:pPr>
              <a:t>38</a:t>
            </a:fld>
            <a:endParaRPr lang="en-US" altLang="en-US" sz="1400"/>
          </a:p>
        </p:txBody>
      </p:sp>
      <p:sp>
        <p:nvSpPr>
          <p:cNvPr id="143361" name="Rectangle 1">
            <a:extLst>
              <a:ext uri="{FF2B5EF4-FFF2-40B4-BE49-F238E27FC236}">
                <a16:creationId xmlns:a16="http://schemas.microsoft.com/office/drawing/2014/main" id="{19957CC7-44A8-4B07-B8ED-F5510BC4F241}"/>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3B773D57-FD5F-4B5E-A043-7038BE83DC92}"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38</a:t>
            </a:fld>
            <a:endParaRPr lang="en-US" altLang="en-US" sz="1300">
              <a:latin typeface="Times New Roman" panose="02020603050405020304" pitchFamily="18" charset="0"/>
              <a:cs typeface="+mn-ea" charset="0"/>
            </a:endParaRPr>
          </a:p>
        </p:txBody>
      </p:sp>
      <p:sp>
        <p:nvSpPr>
          <p:cNvPr id="86020" name="Text Box 2">
            <a:extLst>
              <a:ext uri="{FF2B5EF4-FFF2-40B4-BE49-F238E27FC236}">
                <a16:creationId xmlns:a16="http://schemas.microsoft.com/office/drawing/2014/main" id="{1749573A-CF06-4FE1-98F7-0FCC9703B9AE}"/>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86021" name="Rectangle 3">
            <a:extLst>
              <a:ext uri="{FF2B5EF4-FFF2-40B4-BE49-F238E27FC236}">
                <a16:creationId xmlns:a16="http://schemas.microsoft.com/office/drawing/2014/main" id="{7E64BF67-11B1-4104-8424-4AFCF4452DDB}"/>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43364" name="Rectangle 4">
            <a:extLst>
              <a:ext uri="{FF2B5EF4-FFF2-40B4-BE49-F238E27FC236}">
                <a16:creationId xmlns:a16="http://schemas.microsoft.com/office/drawing/2014/main" id="{644FF774-9520-48CB-9C3F-1CD25724EA81}"/>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86023" name="Rectangle 5">
            <a:extLst>
              <a:ext uri="{FF2B5EF4-FFF2-40B4-BE49-F238E27FC236}">
                <a16:creationId xmlns:a16="http://schemas.microsoft.com/office/drawing/2014/main" id="{18D84FEE-18D9-4B18-B21F-8FC114CD7A5A}"/>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6">
            <a:extLst>
              <a:ext uri="{FF2B5EF4-FFF2-40B4-BE49-F238E27FC236}">
                <a16:creationId xmlns:a16="http://schemas.microsoft.com/office/drawing/2014/main" id="{1062C2ED-D323-41CF-87AD-AE684C71B9AA}"/>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595BA0C8-A038-4347-967C-DB0BF7C106C7}" type="slidenum">
              <a:rPr lang="en-US" altLang="en-US" sz="1400" smtClean="0"/>
              <a:pPr>
                <a:spcBef>
                  <a:spcPct val="0"/>
                </a:spcBef>
              </a:pPr>
              <a:t>39</a:t>
            </a:fld>
            <a:endParaRPr lang="en-US" altLang="en-US" sz="1400"/>
          </a:p>
        </p:txBody>
      </p:sp>
      <p:sp>
        <p:nvSpPr>
          <p:cNvPr id="144385" name="Rectangle 1">
            <a:extLst>
              <a:ext uri="{FF2B5EF4-FFF2-40B4-BE49-F238E27FC236}">
                <a16:creationId xmlns:a16="http://schemas.microsoft.com/office/drawing/2014/main" id="{4149B623-A0D2-420A-BC59-B0A978FF79C5}"/>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A6C8D46F-D0DC-4FAE-9499-B3A1F1C1C06B}"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39</a:t>
            </a:fld>
            <a:endParaRPr lang="en-US" altLang="en-US" sz="1300">
              <a:latin typeface="Times New Roman" panose="02020603050405020304" pitchFamily="18" charset="0"/>
              <a:cs typeface="+mn-ea" charset="0"/>
            </a:endParaRPr>
          </a:p>
        </p:txBody>
      </p:sp>
      <p:sp>
        <p:nvSpPr>
          <p:cNvPr id="88068" name="Text Box 2">
            <a:extLst>
              <a:ext uri="{FF2B5EF4-FFF2-40B4-BE49-F238E27FC236}">
                <a16:creationId xmlns:a16="http://schemas.microsoft.com/office/drawing/2014/main" id="{541E9723-5E73-4F7D-9E39-C7FD86F3F5A2}"/>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88069" name="Rectangle 3">
            <a:extLst>
              <a:ext uri="{FF2B5EF4-FFF2-40B4-BE49-F238E27FC236}">
                <a16:creationId xmlns:a16="http://schemas.microsoft.com/office/drawing/2014/main" id="{AB1B6A5E-9613-4D20-BBA5-BD9824621B0C}"/>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44388" name="Rectangle 4">
            <a:extLst>
              <a:ext uri="{FF2B5EF4-FFF2-40B4-BE49-F238E27FC236}">
                <a16:creationId xmlns:a16="http://schemas.microsoft.com/office/drawing/2014/main" id="{60A1CC70-BDA8-44EB-B16F-7D31752261A2}"/>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88071" name="Rectangle 5">
            <a:extLst>
              <a:ext uri="{FF2B5EF4-FFF2-40B4-BE49-F238E27FC236}">
                <a16:creationId xmlns:a16="http://schemas.microsoft.com/office/drawing/2014/main" id="{4C8E0553-EC0D-4249-810A-23D9AB49590A}"/>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4</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27404436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6">
            <a:extLst>
              <a:ext uri="{FF2B5EF4-FFF2-40B4-BE49-F238E27FC236}">
                <a16:creationId xmlns:a16="http://schemas.microsoft.com/office/drawing/2014/main" id="{19B56005-9B70-4498-8ACE-2E080A4BE1D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F16BAABA-57AC-451D-BDAF-2370183D782B}" type="slidenum">
              <a:rPr lang="en-US" altLang="en-US" sz="1400" smtClean="0"/>
              <a:pPr>
                <a:spcBef>
                  <a:spcPct val="0"/>
                </a:spcBef>
              </a:pPr>
              <a:t>40</a:t>
            </a:fld>
            <a:endParaRPr lang="en-US" altLang="en-US" sz="1400"/>
          </a:p>
        </p:txBody>
      </p:sp>
      <p:sp>
        <p:nvSpPr>
          <p:cNvPr id="145409" name="Rectangle 1">
            <a:extLst>
              <a:ext uri="{FF2B5EF4-FFF2-40B4-BE49-F238E27FC236}">
                <a16:creationId xmlns:a16="http://schemas.microsoft.com/office/drawing/2014/main" id="{3FE1EE04-1B52-4BF8-893E-CA9B38F8F279}"/>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57785167-2B14-4EFD-A664-F5D4E3CBCFB0}"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40</a:t>
            </a:fld>
            <a:endParaRPr lang="en-US" altLang="en-US" sz="1300">
              <a:latin typeface="Times New Roman" panose="02020603050405020304" pitchFamily="18" charset="0"/>
              <a:cs typeface="+mn-ea" charset="0"/>
            </a:endParaRPr>
          </a:p>
        </p:txBody>
      </p:sp>
      <p:sp>
        <p:nvSpPr>
          <p:cNvPr id="90116" name="Text Box 2">
            <a:extLst>
              <a:ext uri="{FF2B5EF4-FFF2-40B4-BE49-F238E27FC236}">
                <a16:creationId xmlns:a16="http://schemas.microsoft.com/office/drawing/2014/main" id="{55E19342-F27B-4CEA-9683-6EF405B71008}"/>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90117" name="Rectangle 3">
            <a:extLst>
              <a:ext uri="{FF2B5EF4-FFF2-40B4-BE49-F238E27FC236}">
                <a16:creationId xmlns:a16="http://schemas.microsoft.com/office/drawing/2014/main" id="{C418683B-07D8-484B-A240-5F7057E9F340}"/>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45412" name="Rectangle 4">
            <a:extLst>
              <a:ext uri="{FF2B5EF4-FFF2-40B4-BE49-F238E27FC236}">
                <a16:creationId xmlns:a16="http://schemas.microsoft.com/office/drawing/2014/main" id="{E45C9E51-A62F-4E34-8AE5-15EFB6CBBE91}"/>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90119" name="Rectangle 5">
            <a:extLst>
              <a:ext uri="{FF2B5EF4-FFF2-40B4-BE49-F238E27FC236}">
                <a16:creationId xmlns:a16="http://schemas.microsoft.com/office/drawing/2014/main" id="{F2C8848B-225D-4486-9EE5-F1258E5E944A}"/>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6">
            <a:extLst>
              <a:ext uri="{FF2B5EF4-FFF2-40B4-BE49-F238E27FC236}">
                <a16:creationId xmlns:a16="http://schemas.microsoft.com/office/drawing/2014/main" id="{DC5C81B3-2ADB-4371-B156-0D0A153B9942}"/>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E692262B-7714-41EB-AAFC-ECA08C6CED43}" type="slidenum">
              <a:rPr lang="en-US" altLang="en-US" sz="1400" smtClean="0"/>
              <a:pPr>
                <a:spcBef>
                  <a:spcPct val="0"/>
                </a:spcBef>
              </a:pPr>
              <a:t>41</a:t>
            </a:fld>
            <a:endParaRPr lang="en-US" altLang="en-US" sz="1400"/>
          </a:p>
        </p:txBody>
      </p:sp>
      <p:sp>
        <p:nvSpPr>
          <p:cNvPr id="146433" name="Rectangle 1">
            <a:extLst>
              <a:ext uri="{FF2B5EF4-FFF2-40B4-BE49-F238E27FC236}">
                <a16:creationId xmlns:a16="http://schemas.microsoft.com/office/drawing/2014/main" id="{AF397C0A-FCEE-4FDA-94BE-88F40C10F01C}"/>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DA80C490-952E-4A2E-AB09-69AF37FD9B55}"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41</a:t>
            </a:fld>
            <a:endParaRPr lang="en-US" altLang="en-US" sz="1300">
              <a:latin typeface="Times New Roman" panose="02020603050405020304" pitchFamily="18" charset="0"/>
              <a:cs typeface="+mn-ea" charset="0"/>
            </a:endParaRPr>
          </a:p>
        </p:txBody>
      </p:sp>
      <p:sp>
        <p:nvSpPr>
          <p:cNvPr id="92164" name="Text Box 2">
            <a:extLst>
              <a:ext uri="{FF2B5EF4-FFF2-40B4-BE49-F238E27FC236}">
                <a16:creationId xmlns:a16="http://schemas.microsoft.com/office/drawing/2014/main" id="{9311B786-DCAE-46EC-8EA7-519A7F0E78DE}"/>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92165" name="Rectangle 3">
            <a:extLst>
              <a:ext uri="{FF2B5EF4-FFF2-40B4-BE49-F238E27FC236}">
                <a16:creationId xmlns:a16="http://schemas.microsoft.com/office/drawing/2014/main" id="{43F4743D-FBD3-477F-9E30-CF9F8E6674BB}"/>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46436" name="Rectangle 4">
            <a:extLst>
              <a:ext uri="{FF2B5EF4-FFF2-40B4-BE49-F238E27FC236}">
                <a16:creationId xmlns:a16="http://schemas.microsoft.com/office/drawing/2014/main" id="{59B576FD-ECCF-4C4F-ABAE-87651EE8B252}"/>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92167" name="Rectangle 5">
            <a:extLst>
              <a:ext uri="{FF2B5EF4-FFF2-40B4-BE49-F238E27FC236}">
                <a16:creationId xmlns:a16="http://schemas.microsoft.com/office/drawing/2014/main" id="{1C3F3065-9E63-4640-BC51-6C0858A1DC43}"/>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6">
            <a:extLst>
              <a:ext uri="{FF2B5EF4-FFF2-40B4-BE49-F238E27FC236}">
                <a16:creationId xmlns:a16="http://schemas.microsoft.com/office/drawing/2014/main" id="{608847D3-2AFC-4929-A8BF-C6358BF8F5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6A20F621-0C7B-439E-999E-4A3E3C7EA2C4}" type="slidenum">
              <a:rPr lang="en-US" altLang="en-US" sz="1400" smtClean="0"/>
              <a:pPr>
                <a:spcBef>
                  <a:spcPct val="0"/>
                </a:spcBef>
              </a:pPr>
              <a:t>42</a:t>
            </a:fld>
            <a:endParaRPr lang="en-US" altLang="en-US" sz="1400"/>
          </a:p>
        </p:txBody>
      </p:sp>
      <p:sp>
        <p:nvSpPr>
          <p:cNvPr id="147457" name="Rectangle 1">
            <a:extLst>
              <a:ext uri="{FF2B5EF4-FFF2-40B4-BE49-F238E27FC236}">
                <a16:creationId xmlns:a16="http://schemas.microsoft.com/office/drawing/2014/main" id="{CC40CE00-2A69-4B50-8DF5-F41D6146AB24}"/>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710DCB8C-8F8F-40E0-BB6B-B52E772E8475}"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42</a:t>
            </a:fld>
            <a:endParaRPr lang="en-US" altLang="en-US" sz="1300">
              <a:latin typeface="Times New Roman" panose="02020603050405020304" pitchFamily="18" charset="0"/>
              <a:cs typeface="+mn-ea" charset="0"/>
            </a:endParaRPr>
          </a:p>
        </p:txBody>
      </p:sp>
      <p:sp>
        <p:nvSpPr>
          <p:cNvPr id="94212" name="Text Box 2">
            <a:extLst>
              <a:ext uri="{FF2B5EF4-FFF2-40B4-BE49-F238E27FC236}">
                <a16:creationId xmlns:a16="http://schemas.microsoft.com/office/drawing/2014/main" id="{FCC66EBB-AA36-4E16-BE08-6EBA27FC7C47}"/>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94213" name="Rectangle 3">
            <a:extLst>
              <a:ext uri="{FF2B5EF4-FFF2-40B4-BE49-F238E27FC236}">
                <a16:creationId xmlns:a16="http://schemas.microsoft.com/office/drawing/2014/main" id="{653E21F1-1BAC-49EF-85AF-020099B1FC06}"/>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47460" name="Rectangle 4">
            <a:extLst>
              <a:ext uri="{FF2B5EF4-FFF2-40B4-BE49-F238E27FC236}">
                <a16:creationId xmlns:a16="http://schemas.microsoft.com/office/drawing/2014/main" id="{EE9606FC-9D9B-4E4A-B72E-7698D90DF1F0}"/>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94215" name="Rectangle 5">
            <a:extLst>
              <a:ext uri="{FF2B5EF4-FFF2-40B4-BE49-F238E27FC236}">
                <a16:creationId xmlns:a16="http://schemas.microsoft.com/office/drawing/2014/main" id="{2580C313-F8D7-45F5-BA82-CFA4F94B8DEF}"/>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6">
            <a:extLst>
              <a:ext uri="{FF2B5EF4-FFF2-40B4-BE49-F238E27FC236}">
                <a16:creationId xmlns:a16="http://schemas.microsoft.com/office/drawing/2014/main" id="{0A66210D-DCA1-48B4-A65E-58853FD0939F}"/>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BBDA53B1-38C1-4160-9CFE-959AB9EC10DA}" type="slidenum">
              <a:rPr lang="en-US" altLang="en-US" sz="1400" smtClean="0"/>
              <a:pPr>
                <a:spcBef>
                  <a:spcPct val="0"/>
                </a:spcBef>
              </a:pPr>
              <a:t>43</a:t>
            </a:fld>
            <a:endParaRPr lang="en-US" altLang="en-US" sz="1400"/>
          </a:p>
        </p:txBody>
      </p:sp>
      <p:sp>
        <p:nvSpPr>
          <p:cNvPr id="148481" name="Rectangle 1">
            <a:extLst>
              <a:ext uri="{FF2B5EF4-FFF2-40B4-BE49-F238E27FC236}">
                <a16:creationId xmlns:a16="http://schemas.microsoft.com/office/drawing/2014/main" id="{436744E0-F39B-44F4-B229-29085CADC697}"/>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36E9E4C6-7328-4AF5-94F0-F603F4CEEE19}"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43</a:t>
            </a:fld>
            <a:endParaRPr lang="en-US" altLang="en-US" sz="1300">
              <a:latin typeface="Times New Roman" panose="02020603050405020304" pitchFamily="18" charset="0"/>
              <a:cs typeface="+mn-ea" charset="0"/>
            </a:endParaRPr>
          </a:p>
        </p:txBody>
      </p:sp>
      <p:sp>
        <p:nvSpPr>
          <p:cNvPr id="96260" name="Text Box 2">
            <a:extLst>
              <a:ext uri="{FF2B5EF4-FFF2-40B4-BE49-F238E27FC236}">
                <a16:creationId xmlns:a16="http://schemas.microsoft.com/office/drawing/2014/main" id="{1092ADF1-A109-414D-8C96-B8DD4C3FC4BE}"/>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96261" name="Rectangle 3">
            <a:extLst>
              <a:ext uri="{FF2B5EF4-FFF2-40B4-BE49-F238E27FC236}">
                <a16:creationId xmlns:a16="http://schemas.microsoft.com/office/drawing/2014/main" id="{9BEFA5DC-71FF-4A85-8E06-2CC733540C08}"/>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48484" name="Rectangle 4">
            <a:extLst>
              <a:ext uri="{FF2B5EF4-FFF2-40B4-BE49-F238E27FC236}">
                <a16:creationId xmlns:a16="http://schemas.microsoft.com/office/drawing/2014/main" id="{2C104385-8AFB-46A7-A16C-B34ADEA65FBD}"/>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96263" name="Rectangle 5">
            <a:extLst>
              <a:ext uri="{FF2B5EF4-FFF2-40B4-BE49-F238E27FC236}">
                <a16:creationId xmlns:a16="http://schemas.microsoft.com/office/drawing/2014/main" id="{2550C8A5-3922-4A89-BE2C-17971A1DB32B}"/>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Rectangle 6">
            <a:extLst>
              <a:ext uri="{FF2B5EF4-FFF2-40B4-BE49-F238E27FC236}">
                <a16:creationId xmlns:a16="http://schemas.microsoft.com/office/drawing/2014/main" id="{55108C5A-1238-4E7C-935F-654E885D75B6}"/>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50F5E1BB-4872-4102-9773-FA61526B9429}" type="slidenum">
              <a:rPr lang="en-US" altLang="en-US" sz="1400" smtClean="0"/>
              <a:pPr>
                <a:spcBef>
                  <a:spcPct val="0"/>
                </a:spcBef>
              </a:pPr>
              <a:t>44</a:t>
            </a:fld>
            <a:endParaRPr lang="en-US" altLang="en-US" sz="1400"/>
          </a:p>
        </p:txBody>
      </p:sp>
      <p:sp>
        <p:nvSpPr>
          <p:cNvPr id="149505" name="Rectangle 1">
            <a:extLst>
              <a:ext uri="{FF2B5EF4-FFF2-40B4-BE49-F238E27FC236}">
                <a16:creationId xmlns:a16="http://schemas.microsoft.com/office/drawing/2014/main" id="{10F5E099-3E2E-4D31-889C-C05E19765712}"/>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6F87300A-9F80-4F42-A617-7BD602EA5FB1}"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44</a:t>
            </a:fld>
            <a:endParaRPr lang="en-US" altLang="en-US" sz="1300">
              <a:latin typeface="Times New Roman" panose="02020603050405020304" pitchFamily="18" charset="0"/>
              <a:cs typeface="+mn-ea" charset="0"/>
            </a:endParaRPr>
          </a:p>
        </p:txBody>
      </p:sp>
      <p:sp>
        <p:nvSpPr>
          <p:cNvPr id="98308" name="Text Box 2">
            <a:extLst>
              <a:ext uri="{FF2B5EF4-FFF2-40B4-BE49-F238E27FC236}">
                <a16:creationId xmlns:a16="http://schemas.microsoft.com/office/drawing/2014/main" id="{949501EF-6CA7-4C45-853B-AFD8B856B027}"/>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98309" name="Rectangle 3">
            <a:extLst>
              <a:ext uri="{FF2B5EF4-FFF2-40B4-BE49-F238E27FC236}">
                <a16:creationId xmlns:a16="http://schemas.microsoft.com/office/drawing/2014/main" id="{7D4FBA3D-C364-4019-AD2C-121CF142A8C3}"/>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49508" name="Rectangle 4">
            <a:extLst>
              <a:ext uri="{FF2B5EF4-FFF2-40B4-BE49-F238E27FC236}">
                <a16:creationId xmlns:a16="http://schemas.microsoft.com/office/drawing/2014/main" id="{C50F4A6A-CC67-4EBE-9AD3-6B376B177EAE}"/>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98311" name="Rectangle 5">
            <a:extLst>
              <a:ext uri="{FF2B5EF4-FFF2-40B4-BE49-F238E27FC236}">
                <a16:creationId xmlns:a16="http://schemas.microsoft.com/office/drawing/2014/main" id="{D9A1E6C4-DCFF-4FDA-BFA5-40EBA823817D}"/>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6">
            <a:extLst>
              <a:ext uri="{FF2B5EF4-FFF2-40B4-BE49-F238E27FC236}">
                <a16:creationId xmlns:a16="http://schemas.microsoft.com/office/drawing/2014/main" id="{ED61769E-4EE4-477D-AFA9-E338301A0A82}"/>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78F18324-8CED-447C-8D31-225E95BCB5D2}" type="slidenum">
              <a:rPr lang="en-US" altLang="en-US" sz="1400" smtClean="0"/>
              <a:pPr>
                <a:spcBef>
                  <a:spcPct val="0"/>
                </a:spcBef>
              </a:pPr>
              <a:t>45</a:t>
            </a:fld>
            <a:endParaRPr lang="en-US" altLang="en-US" sz="1400"/>
          </a:p>
        </p:txBody>
      </p:sp>
      <p:sp>
        <p:nvSpPr>
          <p:cNvPr id="150529" name="Rectangle 1">
            <a:extLst>
              <a:ext uri="{FF2B5EF4-FFF2-40B4-BE49-F238E27FC236}">
                <a16:creationId xmlns:a16="http://schemas.microsoft.com/office/drawing/2014/main" id="{1EAF16D7-64A8-4FD2-B23D-7F756C3A0BC9}"/>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0D20DAF9-095D-4EA5-AA66-AE15357E8028}"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45</a:t>
            </a:fld>
            <a:endParaRPr lang="en-US" altLang="en-US" sz="1300">
              <a:latin typeface="Times New Roman" panose="02020603050405020304" pitchFamily="18" charset="0"/>
              <a:cs typeface="+mn-ea" charset="0"/>
            </a:endParaRPr>
          </a:p>
        </p:txBody>
      </p:sp>
      <p:sp>
        <p:nvSpPr>
          <p:cNvPr id="100356" name="Text Box 2">
            <a:extLst>
              <a:ext uri="{FF2B5EF4-FFF2-40B4-BE49-F238E27FC236}">
                <a16:creationId xmlns:a16="http://schemas.microsoft.com/office/drawing/2014/main" id="{F99066F9-E621-4CFC-9DA4-D13D0807A366}"/>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100357" name="Rectangle 3">
            <a:extLst>
              <a:ext uri="{FF2B5EF4-FFF2-40B4-BE49-F238E27FC236}">
                <a16:creationId xmlns:a16="http://schemas.microsoft.com/office/drawing/2014/main" id="{7AA25886-53D3-4B68-B929-335C2F591687}"/>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50532" name="Rectangle 4">
            <a:extLst>
              <a:ext uri="{FF2B5EF4-FFF2-40B4-BE49-F238E27FC236}">
                <a16:creationId xmlns:a16="http://schemas.microsoft.com/office/drawing/2014/main" id="{AD5B3661-CD9F-423B-ACEB-BE7DD2C6FF9A}"/>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100359" name="Rectangle 5">
            <a:extLst>
              <a:ext uri="{FF2B5EF4-FFF2-40B4-BE49-F238E27FC236}">
                <a16:creationId xmlns:a16="http://schemas.microsoft.com/office/drawing/2014/main" id="{4EC2D326-8013-47E8-97C0-EA96353F7063}"/>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6">
            <a:extLst>
              <a:ext uri="{FF2B5EF4-FFF2-40B4-BE49-F238E27FC236}">
                <a16:creationId xmlns:a16="http://schemas.microsoft.com/office/drawing/2014/main" id="{0458D06E-6B0B-4BB3-84D7-1823FC86AB4C}"/>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D3C32F01-5273-4EB8-AFC9-EECFD74B195C}" type="slidenum">
              <a:rPr lang="en-US" altLang="en-US" sz="1400" smtClean="0"/>
              <a:pPr>
                <a:spcBef>
                  <a:spcPct val="0"/>
                </a:spcBef>
              </a:pPr>
              <a:t>46</a:t>
            </a:fld>
            <a:endParaRPr lang="en-US" altLang="en-US" sz="1400"/>
          </a:p>
        </p:txBody>
      </p:sp>
      <p:sp>
        <p:nvSpPr>
          <p:cNvPr id="151553" name="Rectangle 1">
            <a:extLst>
              <a:ext uri="{FF2B5EF4-FFF2-40B4-BE49-F238E27FC236}">
                <a16:creationId xmlns:a16="http://schemas.microsoft.com/office/drawing/2014/main" id="{0C77B1FF-F81C-4130-BE06-46E1B0969790}"/>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1605DF8A-6BCA-4A69-85A6-37AD8960613C}"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46</a:t>
            </a:fld>
            <a:endParaRPr lang="en-US" altLang="en-US" sz="1300">
              <a:latin typeface="Times New Roman" panose="02020603050405020304" pitchFamily="18" charset="0"/>
              <a:cs typeface="+mn-ea" charset="0"/>
            </a:endParaRPr>
          </a:p>
        </p:txBody>
      </p:sp>
      <p:sp>
        <p:nvSpPr>
          <p:cNvPr id="102404" name="Text Box 2">
            <a:extLst>
              <a:ext uri="{FF2B5EF4-FFF2-40B4-BE49-F238E27FC236}">
                <a16:creationId xmlns:a16="http://schemas.microsoft.com/office/drawing/2014/main" id="{8C55CB02-30DB-4611-99EC-08EF6A7C508A}"/>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102405" name="Rectangle 3">
            <a:extLst>
              <a:ext uri="{FF2B5EF4-FFF2-40B4-BE49-F238E27FC236}">
                <a16:creationId xmlns:a16="http://schemas.microsoft.com/office/drawing/2014/main" id="{A9D68AAF-1143-4035-A396-672FAFFB434B}"/>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51556" name="Rectangle 4">
            <a:extLst>
              <a:ext uri="{FF2B5EF4-FFF2-40B4-BE49-F238E27FC236}">
                <a16:creationId xmlns:a16="http://schemas.microsoft.com/office/drawing/2014/main" id="{B4A75F96-E736-403C-9BA3-A6F238AD8590}"/>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102407" name="Rectangle 5">
            <a:extLst>
              <a:ext uri="{FF2B5EF4-FFF2-40B4-BE49-F238E27FC236}">
                <a16:creationId xmlns:a16="http://schemas.microsoft.com/office/drawing/2014/main" id="{B39CCE48-3E51-48CC-B0F6-7594EC497294}"/>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450" name="Rectangle 6">
            <a:extLst>
              <a:ext uri="{FF2B5EF4-FFF2-40B4-BE49-F238E27FC236}">
                <a16:creationId xmlns:a16="http://schemas.microsoft.com/office/drawing/2014/main" id="{C165CCDC-A655-4C54-8EEE-724E5702B9F8}"/>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F389842D-C4A1-4BC7-A9DF-2902E3BB01E4}" type="slidenum">
              <a:rPr lang="en-US" altLang="en-US" sz="1400" smtClean="0"/>
              <a:pPr>
                <a:spcBef>
                  <a:spcPct val="0"/>
                </a:spcBef>
              </a:pPr>
              <a:t>47</a:t>
            </a:fld>
            <a:endParaRPr lang="en-US" altLang="en-US" sz="1400"/>
          </a:p>
        </p:txBody>
      </p:sp>
      <p:sp>
        <p:nvSpPr>
          <p:cNvPr id="152577" name="Rectangle 1">
            <a:extLst>
              <a:ext uri="{FF2B5EF4-FFF2-40B4-BE49-F238E27FC236}">
                <a16:creationId xmlns:a16="http://schemas.microsoft.com/office/drawing/2014/main" id="{272A4473-8291-4548-B93B-154FA14672B5}"/>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4DD274B3-BE66-4857-855B-02A0150E57B1}"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47</a:t>
            </a:fld>
            <a:endParaRPr lang="en-US" altLang="en-US" sz="1300">
              <a:latin typeface="Times New Roman" panose="02020603050405020304" pitchFamily="18" charset="0"/>
              <a:cs typeface="+mn-ea" charset="0"/>
            </a:endParaRPr>
          </a:p>
        </p:txBody>
      </p:sp>
      <p:sp>
        <p:nvSpPr>
          <p:cNvPr id="104452" name="Text Box 2">
            <a:extLst>
              <a:ext uri="{FF2B5EF4-FFF2-40B4-BE49-F238E27FC236}">
                <a16:creationId xmlns:a16="http://schemas.microsoft.com/office/drawing/2014/main" id="{ADD4A962-723B-43E3-AE43-6797E5EAD207}"/>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104453" name="Rectangle 3">
            <a:extLst>
              <a:ext uri="{FF2B5EF4-FFF2-40B4-BE49-F238E27FC236}">
                <a16:creationId xmlns:a16="http://schemas.microsoft.com/office/drawing/2014/main" id="{DCF58086-5C91-49DC-86FE-14215DAE868F}"/>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52580" name="Rectangle 4">
            <a:extLst>
              <a:ext uri="{FF2B5EF4-FFF2-40B4-BE49-F238E27FC236}">
                <a16:creationId xmlns:a16="http://schemas.microsoft.com/office/drawing/2014/main" id="{2D346D83-FDD7-484F-9B9A-1EC781B3D405}"/>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104455" name="Rectangle 5">
            <a:extLst>
              <a:ext uri="{FF2B5EF4-FFF2-40B4-BE49-F238E27FC236}">
                <a16:creationId xmlns:a16="http://schemas.microsoft.com/office/drawing/2014/main" id="{D2FD4F6D-345E-452D-B844-B6AED716F57A}"/>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498" name="Rectangle 6">
            <a:extLst>
              <a:ext uri="{FF2B5EF4-FFF2-40B4-BE49-F238E27FC236}">
                <a16:creationId xmlns:a16="http://schemas.microsoft.com/office/drawing/2014/main" id="{060BD1B3-6BE3-4835-82D9-E7C58E5E10AF}"/>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FB60F041-B54F-4D5B-88B0-FC9FC5155ED7}" type="slidenum">
              <a:rPr lang="en-US" altLang="en-US" sz="1400" smtClean="0"/>
              <a:pPr>
                <a:spcBef>
                  <a:spcPct val="0"/>
                </a:spcBef>
              </a:pPr>
              <a:t>48</a:t>
            </a:fld>
            <a:endParaRPr lang="en-US" altLang="en-US" sz="1400"/>
          </a:p>
        </p:txBody>
      </p:sp>
      <p:sp>
        <p:nvSpPr>
          <p:cNvPr id="153601" name="Rectangle 1">
            <a:extLst>
              <a:ext uri="{FF2B5EF4-FFF2-40B4-BE49-F238E27FC236}">
                <a16:creationId xmlns:a16="http://schemas.microsoft.com/office/drawing/2014/main" id="{18F14F94-2617-4ABA-83A9-B47EFAEB6F0B}"/>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711E8D42-D652-43D3-80FA-08624C219CE7}"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48</a:t>
            </a:fld>
            <a:endParaRPr lang="en-US" altLang="en-US" sz="1300">
              <a:latin typeface="Times New Roman" panose="02020603050405020304" pitchFamily="18" charset="0"/>
              <a:cs typeface="+mn-ea" charset="0"/>
            </a:endParaRPr>
          </a:p>
        </p:txBody>
      </p:sp>
      <p:sp>
        <p:nvSpPr>
          <p:cNvPr id="106500" name="Text Box 2">
            <a:extLst>
              <a:ext uri="{FF2B5EF4-FFF2-40B4-BE49-F238E27FC236}">
                <a16:creationId xmlns:a16="http://schemas.microsoft.com/office/drawing/2014/main" id="{D3182BAE-4B32-4963-9E87-D50E1E99542D}"/>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106501" name="Rectangle 3">
            <a:extLst>
              <a:ext uri="{FF2B5EF4-FFF2-40B4-BE49-F238E27FC236}">
                <a16:creationId xmlns:a16="http://schemas.microsoft.com/office/drawing/2014/main" id="{4820591E-9D30-4562-9DAF-6949C550272D}"/>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53604" name="Rectangle 4">
            <a:extLst>
              <a:ext uri="{FF2B5EF4-FFF2-40B4-BE49-F238E27FC236}">
                <a16:creationId xmlns:a16="http://schemas.microsoft.com/office/drawing/2014/main" id="{B4C89DC2-154D-4CA7-991C-3C8E5251B0A6}"/>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106503" name="Rectangle 5">
            <a:extLst>
              <a:ext uri="{FF2B5EF4-FFF2-40B4-BE49-F238E27FC236}">
                <a16:creationId xmlns:a16="http://schemas.microsoft.com/office/drawing/2014/main" id="{DFC232B7-7FBE-424C-B9D8-B0435DC9046D}"/>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546" name="Rectangle 6">
            <a:extLst>
              <a:ext uri="{FF2B5EF4-FFF2-40B4-BE49-F238E27FC236}">
                <a16:creationId xmlns:a16="http://schemas.microsoft.com/office/drawing/2014/main" id="{CC8B21D5-F6ED-4103-8A36-4303A12E524A}"/>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98FE06E9-B956-4048-97C6-297142FC3918}" type="slidenum">
              <a:rPr lang="en-US" altLang="en-US" sz="1400" smtClean="0"/>
              <a:pPr>
                <a:spcBef>
                  <a:spcPct val="0"/>
                </a:spcBef>
              </a:pPr>
              <a:t>49</a:t>
            </a:fld>
            <a:endParaRPr lang="en-US" altLang="en-US" sz="1400"/>
          </a:p>
        </p:txBody>
      </p:sp>
      <p:sp>
        <p:nvSpPr>
          <p:cNvPr id="154625" name="Rectangle 1">
            <a:extLst>
              <a:ext uri="{FF2B5EF4-FFF2-40B4-BE49-F238E27FC236}">
                <a16:creationId xmlns:a16="http://schemas.microsoft.com/office/drawing/2014/main" id="{9A3B9703-6109-411D-9640-5C2E410596E8}"/>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DCE56966-15B7-415D-A754-6D2723C7B795}"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49</a:t>
            </a:fld>
            <a:endParaRPr lang="en-US" altLang="en-US" sz="1300">
              <a:latin typeface="Times New Roman" panose="02020603050405020304" pitchFamily="18" charset="0"/>
              <a:cs typeface="+mn-ea" charset="0"/>
            </a:endParaRPr>
          </a:p>
        </p:txBody>
      </p:sp>
      <p:sp>
        <p:nvSpPr>
          <p:cNvPr id="108548" name="Text Box 2">
            <a:extLst>
              <a:ext uri="{FF2B5EF4-FFF2-40B4-BE49-F238E27FC236}">
                <a16:creationId xmlns:a16="http://schemas.microsoft.com/office/drawing/2014/main" id="{ECF6FA5D-C31C-4150-947D-97E729D64998}"/>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108549" name="Rectangle 3">
            <a:extLst>
              <a:ext uri="{FF2B5EF4-FFF2-40B4-BE49-F238E27FC236}">
                <a16:creationId xmlns:a16="http://schemas.microsoft.com/office/drawing/2014/main" id="{DEA5DA8C-7B13-4964-8F03-EC8FF059C429}"/>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54628" name="Rectangle 4">
            <a:extLst>
              <a:ext uri="{FF2B5EF4-FFF2-40B4-BE49-F238E27FC236}">
                <a16:creationId xmlns:a16="http://schemas.microsoft.com/office/drawing/2014/main" id="{37F28B35-F5E6-4B0D-AD1B-A29EC926BD89}"/>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108551" name="Rectangle 5">
            <a:extLst>
              <a:ext uri="{FF2B5EF4-FFF2-40B4-BE49-F238E27FC236}">
                <a16:creationId xmlns:a16="http://schemas.microsoft.com/office/drawing/2014/main" id="{7A0DB1F6-F149-487F-A370-E219E463EE53}"/>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5</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3655725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594" name="Rectangle 6">
            <a:extLst>
              <a:ext uri="{FF2B5EF4-FFF2-40B4-BE49-F238E27FC236}">
                <a16:creationId xmlns:a16="http://schemas.microsoft.com/office/drawing/2014/main" id="{C1095E82-C6BF-4F52-A571-D1ACA9037B1B}"/>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37DB4704-B3C8-46AB-87DA-D42C09EBB3F1}" type="slidenum">
              <a:rPr lang="en-US" altLang="en-US" sz="1400" smtClean="0"/>
              <a:pPr>
                <a:spcBef>
                  <a:spcPct val="0"/>
                </a:spcBef>
              </a:pPr>
              <a:t>50</a:t>
            </a:fld>
            <a:endParaRPr lang="en-US" altLang="en-US" sz="1400"/>
          </a:p>
        </p:txBody>
      </p:sp>
      <p:sp>
        <p:nvSpPr>
          <p:cNvPr id="155649" name="Rectangle 1">
            <a:extLst>
              <a:ext uri="{FF2B5EF4-FFF2-40B4-BE49-F238E27FC236}">
                <a16:creationId xmlns:a16="http://schemas.microsoft.com/office/drawing/2014/main" id="{598BB7F7-D288-4941-A504-00C61C794F10}"/>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A4FE09BC-FE73-4D81-976A-F081F2C4F077}"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50</a:t>
            </a:fld>
            <a:endParaRPr lang="en-US" altLang="en-US" sz="1300">
              <a:latin typeface="Times New Roman" panose="02020603050405020304" pitchFamily="18" charset="0"/>
              <a:cs typeface="+mn-ea" charset="0"/>
            </a:endParaRPr>
          </a:p>
        </p:txBody>
      </p:sp>
      <p:sp>
        <p:nvSpPr>
          <p:cNvPr id="110596" name="Text Box 2">
            <a:extLst>
              <a:ext uri="{FF2B5EF4-FFF2-40B4-BE49-F238E27FC236}">
                <a16:creationId xmlns:a16="http://schemas.microsoft.com/office/drawing/2014/main" id="{C706BD61-6841-4E0A-BCA4-EEE5BA58DBE0}"/>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110597" name="Rectangle 3">
            <a:extLst>
              <a:ext uri="{FF2B5EF4-FFF2-40B4-BE49-F238E27FC236}">
                <a16:creationId xmlns:a16="http://schemas.microsoft.com/office/drawing/2014/main" id="{1961E2ED-5C93-4A35-A1E4-7C13BC4B4951}"/>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55652" name="Rectangle 4">
            <a:extLst>
              <a:ext uri="{FF2B5EF4-FFF2-40B4-BE49-F238E27FC236}">
                <a16:creationId xmlns:a16="http://schemas.microsoft.com/office/drawing/2014/main" id="{1D099510-9314-4059-92E9-68097AB570FB}"/>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110599" name="Rectangle 5">
            <a:extLst>
              <a:ext uri="{FF2B5EF4-FFF2-40B4-BE49-F238E27FC236}">
                <a16:creationId xmlns:a16="http://schemas.microsoft.com/office/drawing/2014/main" id="{9E24FFB1-DDC6-4FED-96BA-8B09CFEA593F}"/>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2" name="Rectangle 6">
            <a:extLst>
              <a:ext uri="{FF2B5EF4-FFF2-40B4-BE49-F238E27FC236}">
                <a16:creationId xmlns:a16="http://schemas.microsoft.com/office/drawing/2014/main" id="{2C3F1E6E-B3A7-4B1C-A299-B676B1A4F02E}"/>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0305FF8D-D850-43B6-AC25-C55116C71A4F}" type="slidenum">
              <a:rPr lang="en-US" altLang="en-US" sz="1400" smtClean="0"/>
              <a:pPr>
                <a:spcBef>
                  <a:spcPct val="0"/>
                </a:spcBef>
              </a:pPr>
              <a:t>51</a:t>
            </a:fld>
            <a:endParaRPr lang="en-US" altLang="en-US" sz="1400"/>
          </a:p>
        </p:txBody>
      </p:sp>
      <p:sp>
        <p:nvSpPr>
          <p:cNvPr id="156673" name="Rectangle 1">
            <a:extLst>
              <a:ext uri="{FF2B5EF4-FFF2-40B4-BE49-F238E27FC236}">
                <a16:creationId xmlns:a16="http://schemas.microsoft.com/office/drawing/2014/main" id="{674721C4-AB5E-4F77-9E6B-92C8C2ECCEA1}"/>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6F395ADE-963B-4463-8656-B35FE0F3551A}"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51</a:t>
            </a:fld>
            <a:endParaRPr lang="en-US" altLang="en-US" sz="1300">
              <a:latin typeface="Times New Roman" panose="02020603050405020304" pitchFamily="18" charset="0"/>
              <a:cs typeface="+mn-ea" charset="0"/>
            </a:endParaRPr>
          </a:p>
        </p:txBody>
      </p:sp>
      <p:sp>
        <p:nvSpPr>
          <p:cNvPr id="112644" name="Text Box 2">
            <a:extLst>
              <a:ext uri="{FF2B5EF4-FFF2-40B4-BE49-F238E27FC236}">
                <a16:creationId xmlns:a16="http://schemas.microsoft.com/office/drawing/2014/main" id="{4E97A350-AB4F-45C6-86D4-C6A4B3F5D04E}"/>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112645" name="Rectangle 3">
            <a:extLst>
              <a:ext uri="{FF2B5EF4-FFF2-40B4-BE49-F238E27FC236}">
                <a16:creationId xmlns:a16="http://schemas.microsoft.com/office/drawing/2014/main" id="{D38F12BE-C5C0-480B-80D5-1A8181714102}"/>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56676" name="Rectangle 4">
            <a:extLst>
              <a:ext uri="{FF2B5EF4-FFF2-40B4-BE49-F238E27FC236}">
                <a16:creationId xmlns:a16="http://schemas.microsoft.com/office/drawing/2014/main" id="{FF5E2F7F-C945-4137-8BF5-41829065759D}"/>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112647" name="Rectangle 5">
            <a:extLst>
              <a:ext uri="{FF2B5EF4-FFF2-40B4-BE49-F238E27FC236}">
                <a16:creationId xmlns:a16="http://schemas.microsoft.com/office/drawing/2014/main" id="{40188DA2-C933-4F1A-B55C-9D320A2EBD31}"/>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690" name="Rectangle 6">
            <a:extLst>
              <a:ext uri="{FF2B5EF4-FFF2-40B4-BE49-F238E27FC236}">
                <a16:creationId xmlns:a16="http://schemas.microsoft.com/office/drawing/2014/main" id="{EB6A1A4D-72F0-4FD2-A363-DF300A955D6F}"/>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9863856D-FD20-4E8C-885A-F52590B963E6}" type="slidenum">
              <a:rPr lang="en-US" altLang="en-US" sz="1400" smtClean="0"/>
              <a:pPr>
                <a:spcBef>
                  <a:spcPct val="0"/>
                </a:spcBef>
              </a:pPr>
              <a:t>52</a:t>
            </a:fld>
            <a:endParaRPr lang="en-US" altLang="en-US" sz="1400"/>
          </a:p>
        </p:txBody>
      </p:sp>
      <p:sp>
        <p:nvSpPr>
          <p:cNvPr id="157697" name="Rectangle 1">
            <a:extLst>
              <a:ext uri="{FF2B5EF4-FFF2-40B4-BE49-F238E27FC236}">
                <a16:creationId xmlns:a16="http://schemas.microsoft.com/office/drawing/2014/main" id="{6554FCF3-C20F-4422-A1F6-5BE558391A02}"/>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82D42AA3-A85E-40FC-9978-C64ACB056533}"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52</a:t>
            </a:fld>
            <a:endParaRPr lang="en-US" altLang="en-US" sz="1300">
              <a:latin typeface="Times New Roman" panose="02020603050405020304" pitchFamily="18" charset="0"/>
              <a:cs typeface="+mn-ea" charset="0"/>
            </a:endParaRPr>
          </a:p>
        </p:txBody>
      </p:sp>
      <p:sp>
        <p:nvSpPr>
          <p:cNvPr id="114692" name="Text Box 2">
            <a:extLst>
              <a:ext uri="{FF2B5EF4-FFF2-40B4-BE49-F238E27FC236}">
                <a16:creationId xmlns:a16="http://schemas.microsoft.com/office/drawing/2014/main" id="{B2CD5013-DCC6-4C19-ACED-269628B4DF11}"/>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114693" name="Rectangle 3">
            <a:extLst>
              <a:ext uri="{FF2B5EF4-FFF2-40B4-BE49-F238E27FC236}">
                <a16:creationId xmlns:a16="http://schemas.microsoft.com/office/drawing/2014/main" id="{D6D978BF-6232-474B-8F55-9C2875CF170E}"/>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57700" name="Rectangle 4">
            <a:extLst>
              <a:ext uri="{FF2B5EF4-FFF2-40B4-BE49-F238E27FC236}">
                <a16:creationId xmlns:a16="http://schemas.microsoft.com/office/drawing/2014/main" id="{65CB6F5E-C43D-4F48-BAC4-3CC47DB6C16B}"/>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114695" name="Rectangle 5">
            <a:extLst>
              <a:ext uri="{FF2B5EF4-FFF2-40B4-BE49-F238E27FC236}">
                <a16:creationId xmlns:a16="http://schemas.microsoft.com/office/drawing/2014/main" id="{6CFB5F49-8416-4F26-AC43-C181363E17C8}"/>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738" name="Rectangle 6">
            <a:extLst>
              <a:ext uri="{FF2B5EF4-FFF2-40B4-BE49-F238E27FC236}">
                <a16:creationId xmlns:a16="http://schemas.microsoft.com/office/drawing/2014/main" id="{FE693209-738E-4DED-A9F9-76F8328FF4AB}"/>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99CF8DEE-D506-4CD2-B2DC-FECD5CDB64CD}" type="slidenum">
              <a:rPr lang="en-US" altLang="en-US" sz="1400" smtClean="0"/>
              <a:pPr>
                <a:spcBef>
                  <a:spcPct val="0"/>
                </a:spcBef>
              </a:pPr>
              <a:t>53</a:t>
            </a:fld>
            <a:endParaRPr lang="en-US" altLang="en-US" sz="1400"/>
          </a:p>
        </p:txBody>
      </p:sp>
      <p:sp>
        <p:nvSpPr>
          <p:cNvPr id="158721" name="Rectangle 1">
            <a:extLst>
              <a:ext uri="{FF2B5EF4-FFF2-40B4-BE49-F238E27FC236}">
                <a16:creationId xmlns:a16="http://schemas.microsoft.com/office/drawing/2014/main" id="{7AA48A74-8F3C-4DD1-972E-0FA194AEF996}"/>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13FF9A9B-FB38-45B7-A228-2C92373FAD01}"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53</a:t>
            </a:fld>
            <a:endParaRPr lang="en-US" altLang="en-US" sz="1300">
              <a:latin typeface="Times New Roman" panose="02020603050405020304" pitchFamily="18" charset="0"/>
              <a:cs typeface="+mn-ea" charset="0"/>
            </a:endParaRPr>
          </a:p>
        </p:txBody>
      </p:sp>
      <p:sp>
        <p:nvSpPr>
          <p:cNvPr id="116740" name="Text Box 2">
            <a:extLst>
              <a:ext uri="{FF2B5EF4-FFF2-40B4-BE49-F238E27FC236}">
                <a16:creationId xmlns:a16="http://schemas.microsoft.com/office/drawing/2014/main" id="{F63B6025-C9F3-45CC-ADD8-748EB7298FE0}"/>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116741" name="Rectangle 3">
            <a:extLst>
              <a:ext uri="{FF2B5EF4-FFF2-40B4-BE49-F238E27FC236}">
                <a16:creationId xmlns:a16="http://schemas.microsoft.com/office/drawing/2014/main" id="{5753992C-CD01-4531-8FA3-5FBED2883017}"/>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58724" name="Rectangle 4">
            <a:extLst>
              <a:ext uri="{FF2B5EF4-FFF2-40B4-BE49-F238E27FC236}">
                <a16:creationId xmlns:a16="http://schemas.microsoft.com/office/drawing/2014/main" id="{803CBEE2-F08E-461E-BB4C-D07CA4E11777}"/>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116743" name="Rectangle 5">
            <a:extLst>
              <a:ext uri="{FF2B5EF4-FFF2-40B4-BE49-F238E27FC236}">
                <a16:creationId xmlns:a16="http://schemas.microsoft.com/office/drawing/2014/main" id="{45282396-7BAE-4578-A467-862A5750CA6A}"/>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8786" name="Rectangle 6">
            <a:extLst>
              <a:ext uri="{FF2B5EF4-FFF2-40B4-BE49-F238E27FC236}">
                <a16:creationId xmlns:a16="http://schemas.microsoft.com/office/drawing/2014/main" id="{8E23E110-2C8C-48AA-B607-6FD0F1622FF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0CBB39EC-9A75-471D-A47A-B46FF46A2B90}" type="slidenum">
              <a:rPr lang="en-US" altLang="en-US" sz="1400" smtClean="0"/>
              <a:pPr>
                <a:spcBef>
                  <a:spcPct val="0"/>
                </a:spcBef>
              </a:pPr>
              <a:t>54</a:t>
            </a:fld>
            <a:endParaRPr lang="en-US" altLang="en-US" sz="1400"/>
          </a:p>
        </p:txBody>
      </p:sp>
      <p:sp>
        <p:nvSpPr>
          <p:cNvPr id="159745" name="Rectangle 1">
            <a:extLst>
              <a:ext uri="{FF2B5EF4-FFF2-40B4-BE49-F238E27FC236}">
                <a16:creationId xmlns:a16="http://schemas.microsoft.com/office/drawing/2014/main" id="{3CD8E03A-C2D5-4F28-9D0D-74ABF682F204}"/>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BAAD3D10-FF92-4EE7-B879-5A18730EA416}"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54</a:t>
            </a:fld>
            <a:endParaRPr lang="en-US" altLang="en-US" sz="1300">
              <a:latin typeface="Times New Roman" panose="02020603050405020304" pitchFamily="18" charset="0"/>
              <a:cs typeface="+mn-ea" charset="0"/>
            </a:endParaRPr>
          </a:p>
        </p:txBody>
      </p:sp>
      <p:sp>
        <p:nvSpPr>
          <p:cNvPr id="118788" name="Text Box 2">
            <a:extLst>
              <a:ext uri="{FF2B5EF4-FFF2-40B4-BE49-F238E27FC236}">
                <a16:creationId xmlns:a16="http://schemas.microsoft.com/office/drawing/2014/main" id="{85F8D120-2C9D-41C8-85D1-255D860DEF8D}"/>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118789" name="Rectangle 3">
            <a:extLst>
              <a:ext uri="{FF2B5EF4-FFF2-40B4-BE49-F238E27FC236}">
                <a16:creationId xmlns:a16="http://schemas.microsoft.com/office/drawing/2014/main" id="{F1BF74C0-532C-45C1-838A-382E3E7ADBF8}"/>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59748" name="Rectangle 4">
            <a:extLst>
              <a:ext uri="{FF2B5EF4-FFF2-40B4-BE49-F238E27FC236}">
                <a16:creationId xmlns:a16="http://schemas.microsoft.com/office/drawing/2014/main" id="{15348305-1B49-4AF8-B82F-B29FE714B1C7}"/>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118791" name="Rectangle 5">
            <a:extLst>
              <a:ext uri="{FF2B5EF4-FFF2-40B4-BE49-F238E27FC236}">
                <a16:creationId xmlns:a16="http://schemas.microsoft.com/office/drawing/2014/main" id="{AB884F88-0EB7-4B7E-B9F9-0C06B1A99F8C}"/>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6">
            <a:extLst>
              <a:ext uri="{FF2B5EF4-FFF2-40B4-BE49-F238E27FC236}">
                <a16:creationId xmlns:a16="http://schemas.microsoft.com/office/drawing/2014/main" id="{1D19B742-9EA0-47C0-BDEB-92A65BA5B5CB}"/>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9345ACCD-85A5-480E-9FDD-C9E9B60DE72C}" type="slidenum">
              <a:rPr lang="en-US" altLang="en-US" sz="1400" smtClean="0"/>
              <a:pPr>
                <a:spcBef>
                  <a:spcPct val="0"/>
                </a:spcBef>
              </a:pPr>
              <a:t>55</a:t>
            </a:fld>
            <a:endParaRPr lang="en-US" altLang="en-US" sz="1400"/>
          </a:p>
        </p:txBody>
      </p:sp>
      <p:sp>
        <p:nvSpPr>
          <p:cNvPr id="160769" name="Rectangle 1">
            <a:extLst>
              <a:ext uri="{FF2B5EF4-FFF2-40B4-BE49-F238E27FC236}">
                <a16:creationId xmlns:a16="http://schemas.microsoft.com/office/drawing/2014/main" id="{4809E7A0-28CA-4139-A12E-B6FBCB98F792}"/>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D27D64A6-653A-462F-BB7C-BC0E8AE1AF4B}"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55</a:t>
            </a:fld>
            <a:endParaRPr lang="en-US" altLang="en-US" sz="1300">
              <a:latin typeface="Times New Roman" panose="02020603050405020304" pitchFamily="18" charset="0"/>
              <a:cs typeface="+mn-ea" charset="0"/>
            </a:endParaRPr>
          </a:p>
        </p:txBody>
      </p:sp>
      <p:sp>
        <p:nvSpPr>
          <p:cNvPr id="120836" name="Text Box 2">
            <a:extLst>
              <a:ext uri="{FF2B5EF4-FFF2-40B4-BE49-F238E27FC236}">
                <a16:creationId xmlns:a16="http://schemas.microsoft.com/office/drawing/2014/main" id="{22EA98A1-854D-4DDD-BF05-445461A415CA}"/>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120837" name="Rectangle 3">
            <a:extLst>
              <a:ext uri="{FF2B5EF4-FFF2-40B4-BE49-F238E27FC236}">
                <a16:creationId xmlns:a16="http://schemas.microsoft.com/office/drawing/2014/main" id="{C6D68068-A325-4B0F-97CD-327151D2C5F7}"/>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60772" name="Rectangle 4">
            <a:extLst>
              <a:ext uri="{FF2B5EF4-FFF2-40B4-BE49-F238E27FC236}">
                <a16:creationId xmlns:a16="http://schemas.microsoft.com/office/drawing/2014/main" id="{6EC2597C-AF2E-4845-BE3D-108FE6C763CE}"/>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120839" name="Rectangle 5">
            <a:extLst>
              <a:ext uri="{FF2B5EF4-FFF2-40B4-BE49-F238E27FC236}">
                <a16:creationId xmlns:a16="http://schemas.microsoft.com/office/drawing/2014/main" id="{A5B4013B-3942-43B4-9620-6F96DFFCA2C2}"/>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2" name="Rectangle 6">
            <a:extLst>
              <a:ext uri="{FF2B5EF4-FFF2-40B4-BE49-F238E27FC236}">
                <a16:creationId xmlns:a16="http://schemas.microsoft.com/office/drawing/2014/main" id="{E94ABE2C-E444-4ABA-804A-A8365E52557F}"/>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D6E71D08-8F77-4CED-B32C-7B88CF176715}" type="slidenum">
              <a:rPr lang="en-US" altLang="en-US" sz="1400" smtClean="0"/>
              <a:pPr>
                <a:spcBef>
                  <a:spcPct val="0"/>
                </a:spcBef>
              </a:pPr>
              <a:t>56</a:t>
            </a:fld>
            <a:endParaRPr lang="en-US" altLang="en-US" sz="1400"/>
          </a:p>
        </p:txBody>
      </p:sp>
      <p:sp>
        <p:nvSpPr>
          <p:cNvPr id="161793" name="Rectangle 1">
            <a:extLst>
              <a:ext uri="{FF2B5EF4-FFF2-40B4-BE49-F238E27FC236}">
                <a16:creationId xmlns:a16="http://schemas.microsoft.com/office/drawing/2014/main" id="{96B1079D-6A0F-4096-8857-B310399DDD1F}"/>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74F2E1EA-CD25-4BBD-9308-4F39B92E26FD}"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56</a:t>
            </a:fld>
            <a:endParaRPr lang="en-US" altLang="en-US" sz="1300">
              <a:latin typeface="Times New Roman" panose="02020603050405020304" pitchFamily="18" charset="0"/>
              <a:cs typeface="+mn-ea" charset="0"/>
            </a:endParaRPr>
          </a:p>
        </p:txBody>
      </p:sp>
      <p:sp>
        <p:nvSpPr>
          <p:cNvPr id="122884" name="Text Box 2">
            <a:extLst>
              <a:ext uri="{FF2B5EF4-FFF2-40B4-BE49-F238E27FC236}">
                <a16:creationId xmlns:a16="http://schemas.microsoft.com/office/drawing/2014/main" id="{D64ACF44-3BD4-4579-9B77-50678AA6B8BC}"/>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122885" name="Rectangle 3">
            <a:extLst>
              <a:ext uri="{FF2B5EF4-FFF2-40B4-BE49-F238E27FC236}">
                <a16:creationId xmlns:a16="http://schemas.microsoft.com/office/drawing/2014/main" id="{CCE8D70D-0451-4783-9805-DEB1118EF168}"/>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61796" name="Rectangle 4">
            <a:extLst>
              <a:ext uri="{FF2B5EF4-FFF2-40B4-BE49-F238E27FC236}">
                <a16:creationId xmlns:a16="http://schemas.microsoft.com/office/drawing/2014/main" id="{6680DB6E-BD26-4DE0-A818-3214EDE13463}"/>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122887" name="Rectangle 5">
            <a:extLst>
              <a:ext uri="{FF2B5EF4-FFF2-40B4-BE49-F238E27FC236}">
                <a16:creationId xmlns:a16="http://schemas.microsoft.com/office/drawing/2014/main" id="{9B9FF737-940B-4BA9-B1E4-1EE387FE1285}"/>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930" name="Rectangle 6">
            <a:extLst>
              <a:ext uri="{FF2B5EF4-FFF2-40B4-BE49-F238E27FC236}">
                <a16:creationId xmlns:a16="http://schemas.microsoft.com/office/drawing/2014/main" id="{ABF23F3C-2838-4086-85CE-42DA677835E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978E47D9-FA78-408F-B47A-C38813225DD2}" type="slidenum">
              <a:rPr lang="en-US" altLang="en-US" sz="1400" smtClean="0"/>
              <a:pPr>
                <a:spcBef>
                  <a:spcPct val="0"/>
                </a:spcBef>
              </a:pPr>
              <a:t>57</a:t>
            </a:fld>
            <a:endParaRPr lang="en-US" altLang="en-US" sz="1400"/>
          </a:p>
        </p:txBody>
      </p:sp>
      <p:sp>
        <p:nvSpPr>
          <p:cNvPr id="162817" name="Rectangle 1">
            <a:extLst>
              <a:ext uri="{FF2B5EF4-FFF2-40B4-BE49-F238E27FC236}">
                <a16:creationId xmlns:a16="http://schemas.microsoft.com/office/drawing/2014/main" id="{54AF3150-B8DB-4265-9910-CB0DB68E71F1}"/>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27827CA6-5966-46F3-9354-FA9E20BB8989}"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57</a:t>
            </a:fld>
            <a:endParaRPr lang="en-US" altLang="en-US" sz="1300">
              <a:latin typeface="Times New Roman" panose="02020603050405020304" pitchFamily="18" charset="0"/>
              <a:cs typeface="+mn-ea" charset="0"/>
            </a:endParaRPr>
          </a:p>
        </p:txBody>
      </p:sp>
      <p:sp>
        <p:nvSpPr>
          <p:cNvPr id="124932" name="Text Box 2">
            <a:extLst>
              <a:ext uri="{FF2B5EF4-FFF2-40B4-BE49-F238E27FC236}">
                <a16:creationId xmlns:a16="http://schemas.microsoft.com/office/drawing/2014/main" id="{B071548A-EE18-433D-A955-5FDE7395536C}"/>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124933" name="Rectangle 3">
            <a:extLst>
              <a:ext uri="{FF2B5EF4-FFF2-40B4-BE49-F238E27FC236}">
                <a16:creationId xmlns:a16="http://schemas.microsoft.com/office/drawing/2014/main" id="{4811EE02-7ACF-4678-A423-5A5FC06F0BCA}"/>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62820" name="Rectangle 4">
            <a:extLst>
              <a:ext uri="{FF2B5EF4-FFF2-40B4-BE49-F238E27FC236}">
                <a16:creationId xmlns:a16="http://schemas.microsoft.com/office/drawing/2014/main" id="{1D8F9856-905A-4EA4-8485-2936E12332D2}"/>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124935" name="Rectangle 5">
            <a:extLst>
              <a:ext uri="{FF2B5EF4-FFF2-40B4-BE49-F238E27FC236}">
                <a16:creationId xmlns:a16="http://schemas.microsoft.com/office/drawing/2014/main" id="{91E7E5F7-1219-4F40-9AAE-A495FCD9D7BD}"/>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8" name="Rectangle 6">
            <a:extLst>
              <a:ext uri="{FF2B5EF4-FFF2-40B4-BE49-F238E27FC236}">
                <a16:creationId xmlns:a16="http://schemas.microsoft.com/office/drawing/2014/main" id="{032E9DF6-2805-4BCD-BA26-F2CA02436521}"/>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9C2032AD-12A3-45CB-A6D9-4468DA55ADDE}" type="slidenum">
              <a:rPr lang="en-US" altLang="en-US" sz="1400" smtClean="0"/>
              <a:pPr>
                <a:spcBef>
                  <a:spcPct val="0"/>
                </a:spcBef>
              </a:pPr>
              <a:t>58</a:t>
            </a:fld>
            <a:endParaRPr lang="en-US" altLang="en-US" sz="1400"/>
          </a:p>
        </p:txBody>
      </p:sp>
      <p:sp>
        <p:nvSpPr>
          <p:cNvPr id="163841" name="Rectangle 1">
            <a:extLst>
              <a:ext uri="{FF2B5EF4-FFF2-40B4-BE49-F238E27FC236}">
                <a16:creationId xmlns:a16="http://schemas.microsoft.com/office/drawing/2014/main" id="{ADDC9099-F84C-44D4-A4FB-C5C6A1C4986E}"/>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A1DB8805-832D-4E9E-AD25-07731B4A4957}"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58</a:t>
            </a:fld>
            <a:endParaRPr lang="en-US" altLang="en-US" sz="1300">
              <a:latin typeface="Times New Roman" panose="02020603050405020304" pitchFamily="18" charset="0"/>
              <a:cs typeface="+mn-ea" charset="0"/>
            </a:endParaRPr>
          </a:p>
        </p:txBody>
      </p:sp>
      <p:sp>
        <p:nvSpPr>
          <p:cNvPr id="126980" name="Text Box 2">
            <a:extLst>
              <a:ext uri="{FF2B5EF4-FFF2-40B4-BE49-F238E27FC236}">
                <a16:creationId xmlns:a16="http://schemas.microsoft.com/office/drawing/2014/main" id="{1DA683D5-9A18-4EB5-9367-3B43612EDC38}"/>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126981" name="Rectangle 3">
            <a:extLst>
              <a:ext uri="{FF2B5EF4-FFF2-40B4-BE49-F238E27FC236}">
                <a16:creationId xmlns:a16="http://schemas.microsoft.com/office/drawing/2014/main" id="{158F12DD-E64C-4162-8216-CB299762898D}"/>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63844" name="Rectangle 4">
            <a:extLst>
              <a:ext uri="{FF2B5EF4-FFF2-40B4-BE49-F238E27FC236}">
                <a16:creationId xmlns:a16="http://schemas.microsoft.com/office/drawing/2014/main" id="{10ABB0FC-1626-45E6-86FB-9838ECFBA2EE}"/>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126983" name="Rectangle 5">
            <a:extLst>
              <a:ext uri="{FF2B5EF4-FFF2-40B4-BE49-F238E27FC236}">
                <a16:creationId xmlns:a16="http://schemas.microsoft.com/office/drawing/2014/main" id="{17520B46-ED12-48AD-A81C-4E1F0997694F}"/>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6">
            <a:extLst>
              <a:ext uri="{FF2B5EF4-FFF2-40B4-BE49-F238E27FC236}">
                <a16:creationId xmlns:a16="http://schemas.microsoft.com/office/drawing/2014/main" id="{C1004450-5E30-41F5-A464-C799C9A53C45}"/>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2F1DDB0C-59DA-44EE-A972-7A477719B9EB}" type="slidenum">
              <a:rPr lang="en-US" altLang="en-US" sz="1400" smtClean="0"/>
              <a:pPr>
                <a:spcBef>
                  <a:spcPct val="0"/>
                </a:spcBef>
              </a:pPr>
              <a:t>59</a:t>
            </a:fld>
            <a:endParaRPr lang="en-US" altLang="en-US" sz="1400"/>
          </a:p>
        </p:txBody>
      </p:sp>
      <p:sp>
        <p:nvSpPr>
          <p:cNvPr id="164865" name="Rectangle 1">
            <a:extLst>
              <a:ext uri="{FF2B5EF4-FFF2-40B4-BE49-F238E27FC236}">
                <a16:creationId xmlns:a16="http://schemas.microsoft.com/office/drawing/2014/main" id="{47600A35-B8B2-4778-A003-AE565723BF47}"/>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A29AF74A-83FC-4D01-AF46-B89E0E55F6C4}"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59</a:t>
            </a:fld>
            <a:endParaRPr lang="en-US" altLang="en-US" sz="1300">
              <a:latin typeface="Times New Roman" panose="02020603050405020304" pitchFamily="18" charset="0"/>
              <a:cs typeface="+mn-ea" charset="0"/>
            </a:endParaRPr>
          </a:p>
        </p:txBody>
      </p:sp>
      <p:sp>
        <p:nvSpPr>
          <p:cNvPr id="129028" name="Text Box 2">
            <a:extLst>
              <a:ext uri="{FF2B5EF4-FFF2-40B4-BE49-F238E27FC236}">
                <a16:creationId xmlns:a16="http://schemas.microsoft.com/office/drawing/2014/main" id="{901FC650-C1DB-414C-8A9A-E53AD9057506}"/>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129029" name="Rectangle 3">
            <a:extLst>
              <a:ext uri="{FF2B5EF4-FFF2-40B4-BE49-F238E27FC236}">
                <a16:creationId xmlns:a16="http://schemas.microsoft.com/office/drawing/2014/main" id="{E4048196-96D1-48FB-9F86-A5157D2A2810}"/>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64868" name="Rectangle 4">
            <a:extLst>
              <a:ext uri="{FF2B5EF4-FFF2-40B4-BE49-F238E27FC236}">
                <a16:creationId xmlns:a16="http://schemas.microsoft.com/office/drawing/2014/main" id="{2CE8E0E9-891F-498E-B591-0E50BF98C841}"/>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129031" name="Rectangle 5">
            <a:extLst>
              <a:ext uri="{FF2B5EF4-FFF2-40B4-BE49-F238E27FC236}">
                <a16:creationId xmlns:a16="http://schemas.microsoft.com/office/drawing/2014/main" id="{4F36836D-7107-414A-96AA-832145681FAF}"/>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6</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9124585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1074" name="Rectangle 6">
            <a:extLst>
              <a:ext uri="{FF2B5EF4-FFF2-40B4-BE49-F238E27FC236}">
                <a16:creationId xmlns:a16="http://schemas.microsoft.com/office/drawing/2014/main" id="{BB37636A-8D9B-49EA-A30E-65FDE70D0C82}"/>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D4280103-8379-4971-B0EA-E029437F26F3}" type="slidenum">
              <a:rPr lang="en-US" altLang="en-US" sz="1400" smtClean="0"/>
              <a:pPr>
                <a:spcBef>
                  <a:spcPct val="0"/>
                </a:spcBef>
              </a:pPr>
              <a:t>60</a:t>
            </a:fld>
            <a:endParaRPr lang="en-US" altLang="en-US" sz="1400"/>
          </a:p>
        </p:txBody>
      </p:sp>
      <p:sp>
        <p:nvSpPr>
          <p:cNvPr id="165889" name="Rectangle 1">
            <a:extLst>
              <a:ext uri="{FF2B5EF4-FFF2-40B4-BE49-F238E27FC236}">
                <a16:creationId xmlns:a16="http://schemas.microsoft.com/office/drawing/2014/main" id="{E2EDAEB1-1478-470A-A27A-A0C64A0548BB}"/>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3D7CA53C-80CD-4A40-AE47-42A5711F5C61}"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60</a:t>
            </a:fld>
            <a:endParaRPr lang="en-US" altLang="en-US" sz="1300">
              <a:latin typeface="Times New Roman" panose="02020603050405020304" pitchFamily="18" charset="0"/>
              <a:cs typeface="+mn-ea" charset="0"/>
            </a:endParaRPr>
          </a:p>
        </p:txBody>
      </p:sp>
      <p:sp>
        <p:nvSpPr>
          <p:cNvPr id="131076" name="Text Box 2">
            <a:extLst>
              <a:ext uri="{FF2B5EF4-FFF2-40B4-BE49-F238E27FC236}">
                <a16:creationId xmlns:a16="http://schemas.microsoft.com/office/drawing/2014/main" id="{280ECBF9-B9DB-4B2D-8825-420133FAB194}"/>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131077" name="Rectangle 3">
            <a:extLst>
              <a:ext uri="{FF2B5EF4-FFF2-40B4-BE49-F238E27FC236}">
                <a16:creationId xmlns:a16="http://schemas.microsoft.com/office/drawing/2014/main" id="{60ED7AC5-B1FB-4AE5-90B2-2A02F60A20B9}"/>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65892" name="Rectangle 4">
            <a:extLst>
              <a:ext uri="{FF2B5EF4-FFF2-40B4-BE49-F238E27FC236}">
                <a16:creationId xmlns:a16="http://schemas.microsoft.com/office/drawing/2014/main" id="{7F2F51E0-9D9C-4D9D-8AC2-6A4302865C99}"/>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131079" name="Rectangle 5">
            <a:extLst>
              <a:ext uri="{FF2B5EF4-FFF2-40B4-BE49-F238E27FC236}">
                <a16:creationId xmlns:a16="http://schemas.microsoft.com/office/drawing/2014/main" id="{6F6F44B7-3048-4C30-80E3-F61A752D0F2F}"/>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22" name="Rectangle 6">
            <a:extLst>
              <a:ext uri="{FF2B5EF4-FFF2-40B4-BE49-F238E27FC236}">
                <a16:creationId xmlns:a16="http://schemas.microsoft.com/office/drawing/2014/main" id="{BF9D5D12-AB47-4CA6-9DD5-7382D9CEA0A4}"/>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17303578-F56A-4587-BFF5-5C9DE729CFC2}" type="slidenum">
              <a:rPr lang="en-US" altLang="en-US" sz="1400" smtClean="0"/>
              <a:pPr>
                <a:spcBef>
                  <a:spcPct val="0"/>
                </a:spcBef>
              </a:pPr>
              <a:t>61</a:t>
            </a:fld>
            <a:endParaRPr lang="en-US" altLang="en-US" sz="1400"/>
          </a:p>
        </p:txBody>
      </p:sp>
      <p:sp>
        <p:nvSpPr>
          <p:cNvPr id="167937" name="Rectangle 1">
            <a:extLst>
              <a:ext uri="{FF2B5EF4-FFF2-40B4-BE49-F238E27FC236}">
                <a16:creationId xmlns:a16="http://schemas.microsoft.com/office/drawing/2014/main" id="{E6F4A28E-3AB4-4CD8-A726-588592929AA1}"/>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1599A6AF-91DE-4159-819D-30018A5271E1}"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61</a:t>
            </a:fld>
            <a:endParaRPr lang="en-US" altLang="en-US" sz="1300">
              <a:latin typeface="Times New Roman" panose="02020603050405020304" pitchFamily="18" charset="0"/>
              <a:cs typeface="+mn-ea" charset="0"/>
            </a:endParaRPr>
          </a:p>
        </p:txBody>
      </p:sp>
      <p:sp>
        <p:nvSpPr>
          <p:cNvPr id="133124" name="Text Box 2">
            <a:extLst>
              <a:ext uri="{FF2B5EF4-FFF2-40B4-BE49-F238E27FC236}">
                <a16:creationId xmlns:a16="http://schemas.microsoft.com/office/drawing/2014/main" id="{A66D621A-0920-4611-A421-2193BE0A3F4D}"/>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133125" name="Rectangle 3">
            <a:extLst>
              <a:ext uri="{FF2B5EF4-FFF2-40B4-BE49-F238E27FC236}">
                <a16:creationId xmlns:a16="http://schemas.microsoft.com/office/drawing/2014/main" id="{95E86929-AAED-4D4B-BA1D-C678D34B1BCA}"/>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67940" name="Rectangle 4">
            <a:extLst>
              <a:ext uri="{FF2B5EF4-FFF2-40B4-BE49-F238E27FC236}">
                <a16:creationId xmlns:a16="http://schemas.microsoft.com/office/drawing/2014/main" id="{D55D5178-F38E-4608-A695-748F79D48416}"/>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133127" name="Rectangle 5">
            <a:extLst>
              <a:ext uri="{FF2B5EF4-FFF2-40B4-BE49-F238E27FC236}">
                <a16:creationId xmlns:a16="http://schemas.microsoft.com/office/drawing/2014/main" id="{E59855C9-8BB8-4532-A460-E6FDEAB867A3}"/>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170" name="Rectangle 6">
            <a:extLst>
              <a:ext uri="{FF2B5EF4-FFF2-40B4-BE49-F238E27FC236}">
                <a16:creationId xmlns:a16="http://schemas.microsoft.com/office/drawing/2014/main" id="{04DC1FCC-5AF8-4A5B-BDF3-F4747D3EAA2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164CAA79-E054-48DD-AC9B-719440F9107A}" type="slidenum">
              <a:rPr lang="en-US" altLang="en-US" sz="1400" smtClean="0"/>
              <a:pPr>
                <a:spcBef>
                  <a:spcPct val="0"/>
                </a:spcBef>
              </a:pPr>
              <a:t>62</a:t>
            </a:fld>
            <a:endParaRPr lang="en-US" altLang="en-US" sz="1400"/>
          </a:p>
        </p:txBody>
      </p:sp>
      <p:sp>
        <p:nvSpPr>
          <p:cNvPr id="168961" name="Rectangle 1">
            <a:extLst>
              <a:ext uri="{FF2B5EF4-FFF2-40B4-BE49-F238E27FC236}">
                <a16:creationId xmlns:a16="http://schemas.microsoft.com/office/drawing/2014/main" id="{F4D51918-DC7D-4D58-A3B7-8FE8451B8BB9}"/>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95ADA61E-C47E-4466-A8D2-66E594102875}"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62</a:t>
            </a:fld>
            <a:endParaRPr lang="en-US" altLang="en-US" sz="1300">
              <a:latin typeface="Times New Roman" panose="02020603050405020304" pitchFamily="18" charset="0"/>
              <a:cs typeface="+mn-ea" charset="0"/>
            </a:endParaRPr>
          </a:p>
        </p:txBody>
      </p:sp>
      <p:sp>
        <p:nvSpPr>
          <p:cNvPr id="135172" name="Text Box 2">
            <a:extLst>
              <a:ext uri="{FF2B5EF4-FFF2-40B4-BE49-F238E27FC236}">
                <a16:creationId xmlns:a16="http://schemas.microsoft.com/office/drawing/2014/main" id="{6176717A-07BF-49BD-808D-C3E4401CBDB8}"/>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135173" name="Rectangle 3">
            <a:extLst>
              <a:ext uri="{FF2B5EF4-FFF2-40B4-BE49-F238E27FC236}">
                <a16:creationId xmlns:a16="http://schemas.microsoft.com/office/drawing/2014/main" id="{5C2B0C33-CA76-42F8-AEE6-A0725D4EB7B8}"/>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68964" name="Rectangle 4">
            <a:extLst>
              <a:ext uri="{FF2B5EF4-FFF2-40B4-BE49-F238E27FC236}">
                <a16:creationId xmlns:a16="http://schemas.microsoft.com/office/drawing/2014/main" id="{DC6D8BE6-1B0B-403A-907D-98C73B036D2E}"/>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135175" name="Rectangle 5">
            <a:extLst>
              <a:ext uri="{FF2B5EF4-FFF2-40B4-BE49-F238E27FC236}">
                <a16:creationId xmlns:a16="http://schemas.microsoft.com/office/drawing/2014/main" id="{3432E77D-4884-4FF5-8820-70FC4970269C}"/>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7218" name="Rectangle 6">
            <a:extLst>
              <a:ext uri="{FF2B5EF4-FFF2-40B4-BE49-F238E27FC236}">
                <a16:creationId xmlns:a16="http://schemas.microsoft.com/office/drawing/2014/main" id="{B592AAED-E77A-435F-8C1E-1B6BFC793FB0}"/>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FE70D158-8CE1-42DD-844E-D00F81EAF499}" type="slidenum">
              <a:rPr lang="en-US" altLang="en-US" sz="1400" smtClean="0"/>
              <a:pPr>
                <a:spcBef>
                  <a:spcPct val="0"/>
                </a:spcBef>
              </a:pPr>
              <a:t>63</a:t>
            </a:fld>
            <a:endParaRPr lang="en-US" altLang="en-US" sz="1400"/>
          </a:p>
        </p:txBody>
      </p:sp>
      <p:sp>
        <p:nvSpPr>
          <p:cNvPr id="169985" name="Rectangle 1">
            <a:extLst>
              <a:ext uri="{FF2B5EF4-FFF2-40B4-BE49-F238E27FC236}">
                <a16:creationId xmlns:a16="http://schemas.microsoft.com/office/drawing/2014/main" id="{47DA404D-2237-4897-88B8-FB010B499526}"/>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3B2E503C-E5FB-455E-A511-C1BEE0BDD084}"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63</a:t>
            </a:fld>
            <a:endParaRPr lang="en-US" altLang="en-US" sz="1300">
              <a:latin typeface="Times New Roman" panose="02020603050405020304" pitchFamily="18" charset="0"/>
              <a:cs typeface="+mn-ea" charset="0"/>
            </a:endParaRPr>
          </a:p>
        </p:txBody>
      </p:sp>
      <p:sp>
        <p:nvSpPr>
          <p:cNvPr id="137220" name="Text Box 2">
            <a:extLst>
              <a:ext uri="{FF2B5EF4-FFF2-40B4-BE49-F238E27FC236}">
                <a16:creationId xmlns:a16="http://schemas.microsoft.com/office/drawing/2014/main" id="{CCAF7ACE-EB0F-4413-A8D5-F441645444FE}"/>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137221" name="Rectangle 3">
            <a:extLst>
              <a:ext uri="{FF2B5EF4-FFF2-40B4-BE49-F238E27FC236}">
                <a16:creationId xmlns:a16="http://schemas.microsoft.com/office/drawing/2014/main" id="{D3C22A7D-3861-4CF7-96F4-41DF2949BEB0}"/>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69988" name="Rectangle 4">
            <a:extLst>
              <a:ext uri="{FF2B5EF4-FFF2-40B4-BE49-F238E27FC236}">
                <a16:creationId xmlns:a16="http://schemas.microsoft.com/office/drawing/2014/main" id="{3FB77658-642A-4149-941A-9ACF6A5B0344}"/>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137223" name="Rectangle 5">
            <a:extLst>
              <a:ext uri="{FF2B5EF4-FFF2-40B4-BE49-F238E27FC236}">
                <a16:creationId xmlns:a16="http://schemas.microsoft.com/office/drawing/2014/main" id="{1BC3FDF4-944D-4041-9311-D79594C2ACB4}"/>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9266" name="Rectangle 6">
            <a:extLst>
              <a:ext uri="{FF2B5EF4-FFF2-40B4-BE49-F238E27FC236}">
                <a16:creationId xmlns:a16="http://schemas.microsoft.com/office/drawing/2014/main" id="{72C2A802-94E4-40B1-A9E4-9A4D5883230E}"/>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536A29CF-1C7E-4483-979A-188393A0A198}" type="slidenum">
              <a:rPr lang="en-US" altLang="en-US" sz="1400" smtClean="0"/>
              <a:pPr>
                <a:spcBef>
                  <a:spcPct val="0"/>
                </a:spcBef>
              </a:pPr>
              <a:t>64</a:t>
            </a:fld>
            <a:endParaRPr lang="en-US" altLang="en-US" sz="1400"/>
          </a:p>
        </p:txBody>
      </p:sp>
      <p:sp>
        <p:nvSpPr>
          <p:cNvPr id="171009" name="Rectangle 1">
            <a:extLst>
              <a:ext uri="{FF2B5EF4-FFF2-40B4-BE49-F238E27FC236}">
                <a16:creationId xmlns:a16="http://schemas.microsoft.com/office/drawing/2014/main" id="{EEB96AEA-8D6B-4753-9F43-41EF34DC7AD5}"/>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19FBC61D-FE49-4DDC-A190-B3444C44C8A5}"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64</a:t>
            </a:fld>
            <a:endParaRPr lang="en-US" altLang="en-US" sz="1300">
              <a:latin typeface="Times New Roman" panose="02020603050405020304" pitchFamily="18" charset="0"/>
              <a:cs typeface="+mn-ea" charset="0"/>
            </a:endParaRPr>
          </a:p>
        </p:txBody>
      </p:sp>
      <p:sp>
        <p:nvSpPr>
          <p:cNvPr id="139268" name="Text Box 2">
            <a:extLst>
              <a:ext uri="{FF2B5EF4-FFF2-40B4-BE49-F238E27FC236}">
                <a16:creationId xmlns:a16="http://schemas.microsoft.com/office/drawing/2014/main" id="{263A805C-F400-4065-885E-7ABA582DF447}"/>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139269" name="Rectangle 3">
            <a:extLst>
              <a:ext uri="{FF2B5EF4-FFF2-40B4-BE49-F238E27FC236}">
                <a16:creationId xmlns:a16="http://schemas.microsoft.com/office/drawing/2014/main" id="{5CE2F080-F36E-4784-A4FC-9004AFC950E1}"/>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71012" name="Rectangle 4">
            <a:extLst>
              <a:ext uri="{FF2B5EF4-FFF2-40B4-BE49-F238E27FC236}">
                <a16:creationId xmlns:a16="http://schemas.microsoft.com/office/drawing/2014/main" id="{4AA6F771-8DA9-458F-AEB7-1142421C9576}"/>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139271" name="Rectangle 5">
            <a:extLst>
              <a:ext uri="{FF2B5EF4-FFF2-40B4-BE49-F238E27FC236}">
                <a16:creationId xmlns:a16="http://schemas.microsoft.com/office/drawing/2014/main" id="{82F14A06-E3E0-43D7-B553-496F1AC45C15}"/>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6">
            <a:extLst>
              <a:ext uri="{FF2B5EF4-FFF2-40B4-BE49-F238E27FC236}">
                <a16:creationId xmlns:a16="http://schemas.microsoft.com/office/drawing/2014/main" id="{E27F82A7-8468-4811-8CD0-40289408F84E}"/>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E7FAFE59-C95A-44FC-9C42-2DE8FD9A4D1B}" type="slidenum">
              <a:rPr lang="en-US" altLang="en-US" sz="1400" smtClean="0"/>
              <a:pPr>
                <a:spcBef>
                  <a:spcPct val="0"/>
                </a:spcBef>
              </a:pPr>
              <a:t>65</a:t>
            </a:fld>
            <a:endParaRPr lang="en-US" altLang="en-US" sz="1400"/>
          </a:p>
        </p:txBody>
      </p:sp>
      <p:sp>
        <p:nvSpPr>
          <p:cNvPr id="172033" name="Rectangle 1">
            <a:extLst>
              <a:ext uri="{FF2B5EF4-FFF2-40B4-BE49-F238E27FC236}">
                <a16:creationId xmlns:a16="http://schemas.microsoft.com/office/drawing/2014/main" id="{D26EBEFB-2A13-40EF-8DFB-55141140EF70}"/>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29E43479-C905-4D43-8C8F-89FC3D9C930B}"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65</a:t>
            </a:fld>
            <a:endParaRPr lang="en-US" altLang="en-US" sz="1300">
              <a:latin typeface="Times New Roman" panose="02020603050405020304" pitchFamily="18" charset="0"/>
              <a:cs typeface="+mn-ea" charset="0"/>
            </a:endParaRPr>
          </a:p>
        </p:txBody>
      </p:sp>
      <p:sp>
        <p:nvSpPr>
          <p:cNvPr id="141316" name="Text Box 2">
            <a:extLst>
              <a:ext uri="{FF2B5EF4-FFF2-40B4-BE49-F238E27FC236}">
                <a16:creationId xmlns:a16="http://schemas.microsoft.com/office/drawing/2014/main" id="{335E748A-470A-476F-BA68-22A8E70E2039}"/>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141317" name="Rectangle 3">
            <a:extLst>
              <a:ext uri="{FF2B5EF4-FFF2-40B4-BE49-F238E27FC236}">
                <a16:creationId xmlns:a16="http://schemas.microsoft.com/office/drawing/2014/main" id="{F61B6798-56CD-4797-A277-EBAF94BA55F0}"/>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72036" name="Rectangle 4">
            <a:extLst>
              <a:ext uri="{FF2B5EF4-FFF2-40B4-BE49-F238E27FC236}">
                <a16:creationId xmlns:a16="http://schemas.microsoft.com/office/drawing/2014/main" id="{DC1081A1-8B2E-4E4E-A7FC-ADE5901415A6}"/>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141319" name="Rectangle 5">
            <a:extLst>
              <a:ext uri="{FF2B5EF4-FFF2-40B4-BE49-F238E27FC236}">
                <a16:creationId xmlns:a16="http://schemas.microsoft.com/office/drawing/2014/main" id="{DBC0839A-4269-45CF-AD76-19654FF70124}"/>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62" name="Rectangle 6">
            <a:extLst>
              <a:ext uri="{FF2B5EF4-FFF2-40B4-BE49-F238E27FC236}">
                <a16:creationId xmlns:a16="http://schemas.microsoft.com/office/drawing/2014/main" id="{DBB74BFE-6C3D-4FCE-BEC2-6D789BF559C6}"/>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5409E878-8C90-471E-8CA8-8A5E49CC4BB5}" type="slidenum">
              <a:rPr lang="en-US" altLang="en-US" sz="1400" smtClean="0"/>
              <a:pPr>
                <a:spcBef>
                  <a:spcPct val="0"/>
                </a:spcBef>
              </a:pPr>
              <a:t>66</a:t>
            </a:fld>
            <a:endParaRPr lang="en-US" altLang="en-US" sz="1400"/>
          </a:p>
        </p:txBody>
      </p:sp>
      <p:sp>
        <p:nvSpPr>
          <p:cNvPr id="173057" name="Rectangle 1">
            <a:extLst>
              <a:ext uri="{FF2B5EF4-FFF2-40B4-BE49-F238E27FC236}">
                <a16:creationId xmlns:a16="http://schemas.microsoft.com/office/drawing/2014/main" id="{60CB1CC8-1011-4291-B305-04D2278A001A}"/>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16524FCC-92FE-4E53-8CBE-598C53BE6DBF}"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66</a:t>
            </a:fld>
            <a:endParaRPr lang="en-US" altLang="en-US" sz="1300">
              <a:latin typeface="Times New Roman" panose="02020603050405020304" pitchFamily="18" charset="0"/>
              <a:cs typeface="+mn-ea" charset="0"/>
            </a:endParaRPr>
          </a:p>
        </p:txBody>
      </p:sp>
      <p:sp>
        <p:nvSpPr>
          <p:cNvPr id="143364" name="Text Box 2">
            <a:extLst>
              <a:ext uri="{FF2B5EF4-FFF2-40B4-BE49-F238E27FC236}">
                <a16:creationId xmlns:a16="http://schemas.microsoft.com/office/drawing/2014/main" id="{33FB7A46-27EF-4AF7-A91D-71ADDB42A7B8}"/>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143365" name="Rectangle 3">
            <a:extLst>
              <a:ext uri="{FF2B5EF4-FFF2-40B4-BE49-F238E27FC236}">
                <a16:creationId xmlns:a16="http://schemas.microsoft.com/office/drawing/2014/main" id="{947F8429-B982-4689-A69F-1553116B0612}"/>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73060" name="Rectangle 4">
            <a:extLst>
              <a:ext uri="{FF2B5EF4-FFF2-40B4-BE49-F238E27FC236}">
                <a16:creationId xmlns:a16="http://schemas.microsoft.com/office/drawing/2014/main" id="{E9DFBC3C-C350-43A1-B4EC-B8FEAB7BFF31}"/>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143367" name="Rectangle 5">
            <a:extLst>
              <a:ext uri="{FF2B5EF4-FFF2-40B4-BE49-F238E27FC236}">
                <a16:creationId xmlns:a16="http://schemas.microsoft.com/office/drawing/2014/main" id="{3DE9BDC8-3432-4E97-92B9-96F4DE4BB157}"/>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5410" name="Rectangle 6">
            <a:extLst>
              <a:ext uri="{FF2B5EF4-FFF2-40B4-BE49-F238E27FC236}">
                <a16:creationId xmlns:a16="http://schemas.microsoft.com/office/drawing/2014/main" id="{90A2976E-B85E-462E-B1A6-DD7909B79E5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93C8FD8C-BD3C-4905-A641-1947D904CC7B}" type="slidenum">
              <a:rPr lang="en-US" altLang="en-US" sz="1400" smtClean="0"/>
              <a:pPr>
                <a:spcBef>
                  <a:spcPct val="0"/>
                </a:spcBef>
              </a:pPr>
              <a:t>67</a:t>
            </a:fld>
            <a:endParaRPr lang="en-US" altLang="en-US" sz="1400"/>
          </a:p>
        </p:txBody>
      </p:sp>
      <p:sp>
        <p:nvSpPr>
          <p:cNvPr id="174081" name="Rectangle 1">
            <a:extLst>
              <a:ext uri="{FF2B5EF4-FFF2-40B4-BE49-F238E27FC236}">
                <a16:creationId xmlns:a16="http://schemas.microsoft.com/office/drawing/2014/main" id="{ED999103-77C0-4B52-965A-743C162218C8}"/>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99A4C382-2822-4783-8307-C169AFD9D84A}"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67</a:t>
            </a:fld>
            <a:endParaRPr lang="en-US" altLang="en-US" sz="1300">
              <a:latin typeface="Times New Roman" panose="02020603050405020304" pitchFamily="18" charset="0"/>
              <a:cs typeface="+mn-ea" charset="0"/>
            </a:endParaRPr>
          </a:p>
        </p:txBody>
      </p:sp>
      <p:sp>
        <p:nvSpPr>
          <p:cNvPr id="145412" name="Text Box 2">
            <a:extLst>
              <a:ext uri="{FF2B5EF4-FFF2-40B4-BE49-F238E27FC236}">
                <a16:creationId xmlns:a16="http://schemas.microsoft.com/office/drawing/2014/main" id="{42758254-2CA4-40EC-ABA4-68069B2AF65B}"/>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145413" name="Rectangle 3">
            <a:extLst>
              <a:ext uri="{FF2B5EF4-FFF2-40B4-BE49-F238E27FC236}">
                <a16:creationId xmlns:a16="http://schemas.microsoft.com/office/drawing/2014/main" id="{97E5EEF4-7EA9-42B4-A40B-ACB338A5F442}"/>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74084" name="Rectangle 4">
            <a:extLst>
              <a:ext uri="{FF2B5EF4-FFF2-40B4-BE49-F238E27FC236}">
                <a16:creationId xmlns:a16="http://schemas.microsoft.com/office/drawing/2014/main" id="{FDB560A3-5E55-4ABB-A806-F7C2600B12DB}"/>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145415" name="Rectangle 5">
            <a:extLst>
              <a:ext uri="{FF2B5EF4-FFF2-40B4-BE49-F238E27FC236}">
                <a16:creationId xmlns:a16="http://schemas.microsoft.com/office/drawing/2014/main" id="{E293BEE3-B47F-4EA7-AEF3-559BFE0D86A4}"/>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7458" name="Rectangle 6">
            <a:extLst>
              <a:ext uri="{FF2B5EF4-FFF2-40B4-BE49-F238E27FC236}">
                <a16:creationId xmlns:a16="http://schemas.microsoft.com/office/drawing/2014/main" id="{F920F3E6-76C7-4A1F-B8D3-E5B9C18B06EC}"/>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40759810-CB06-4057-BF16-88737C984AFC}" type="slidenum">
              <a:rPr lang="en-US" altLang="en-US" sz="1400" smtClean="0"/>
              <a:pPr>
                <a:spcBef>
                  <a:spcPct val="0"/>
                </a:spcBef>
              </a:pPr>
              <a:t>68</a:t>
            </a:fld>
            <a:endParaRPr lang="en-US" altLang="en-US" sz="1400"/>
          </a:p>
        </p:txBody>
      </p:sp>
      <p:sp>
        <p:nvSpPr>
          <p:cNvPr id="175105" name="Rectangle 1">
            <a:extLst>
              <a:ext uri="{FF2B5EF4-FFF2-40B4-BE49-F238E27FC236}">
                <a16:creationId xmlns:a16="http://schemas.microsoft.com/office/drawing/2014/main" id="{4CD94467-72E3-4C9F-AAAF-6BFE6C73C70C}"/>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C7ABB414-B16B-418D-9721-12D148AD4C29}"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68</a:t>
            </a:fld>
            <a:endParaRPr lang="en-US" altLang="en-US" sz="1300">
              <a:latin typeface="Times New Roman" panose="02020603050405020304" pitchFamily="18" charset="0"/>
              <a:cs typeface="+mn-ea" charset="0"/>
            </a:endParaRPr>
          </a:p>
        </p:txBody>
      </p:sp>
      <p:sp>
        <p:nvSpPr>
          <p:cNvPr id="147460" name="Text Box 2">
            <a:extLst>
              <a:ext uri="{FF2B5EF4-FFF2-40B4-BE49-F238E27FC236}">
                <a16:creationId xmlns:a16="http://schemas.microsoft.com/office/drawing/2014/main" id="{97DD3E2F-CCBC-4E30-858F-D06238DA164E}"/>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147461" name="Rectangle 3">
            <a:extLst>
              <a:ext uri="{FF2B5EF4-FFF2-40B4-BE49-F238E27FC236}">
                <a16:creationId xmlns:a16="http://schemas.microsoft.com/office/drawing/2014/main" id="{A8A248FD-0B2C-47BB-A221-702E62D61336}"/>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75108" name="Rectangle 4">
            <a:extLst>
              <a:ext uri="{FF2B5EF4-FFF2-40B4-BE49-F238E27FC236}">
                <a16:creationId xmlns:a16="http://schemas.microsoft.com/office/drawing/2014/main" id="{A8FD46A1-9946-4F94-A0B2-E913DCF3798E}"/>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147463" name="Rectangle 5">
            <a:extLst>
              <a:ext uri="{FF2B5EF4-FFF2-40B4-BE49-F238E27FC236}">
                <a16:creationId xmlns:a16="http://schemas.microsoft.com/office/drawing/2014/main" id="{1ED6F7D7-24D1-498A-A66D-F27E5E781E8C}"/>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6">
            <a:extLst>
              <a:ext uri="{FF2B5EF4-FFF2-40B4-BE49-F238E27FC236}">
                <a16:creationId xmlns:a16="http://schemas.microsoft.com/office/drawing/2014/main" id="{B20FC641-B382-48C9-ABCD-AF95880CA403}"/>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1E1E8FBC-A62A-4801-A172-2EABC63274FD}" type="slidenum">
              <a:rPr lang="en-US" altLang="en-US" sz="1400" smtClean="0"/>
              <a:pPr>
                <a:spcBef>
                  <a:spcPct val="0"/>
                </a:spcBef>
              </a:pPr>
              <a:t>69</a:t>
            </a:fld>
            <a:endParaRPr lang="en-US" altLang="en-US" sz="1400"/>
          </a:p>
        </p:txBody>
      </p:sp>
      <p:sp>
        <p:nvSpPr>
          <p:cNvPr id="176129" name="Rectangle 1">
            <a:extLst>
              <a:ext uri="{FF2B5EF4-FFF2-40B4-BE49-F238E27FC236}">
                <a16:creationId xmlns:a16="http://schemas.microsoft.com/office/drawing/2014/main" id="{414A32CD-9E80-4455-A8E9-CC1330FCD27F}"/>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3FBDDC79-4B8F-4B7B-A5B9-869F1033F0C1}"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69</a:t>
            </a:fld>
            <a:endParaRPr lang="en-US" altLang="en-US" sz="1300">
              <a:latin typeface="Times New Roman" panose="02020603050405020304" pitchFamily="18" charset="0"/>
              <a:cs typeface="+mn-ea" charset="0"/>
            </a:endParaRPr>
          </a:p>
        </p:txBody>
      </p:sp>
      <p:sp>
        <p:nvSpPr>
          <p:cNvPr id="149508" name="Text Box 2">
            <a:extLst>
              <a:ext uri="{FF2B5EF4-FFF2-40B4-BE49-F238E27FC236}">
                <a16:creationId xmlns:a16="http://schemas.microsoft.com/office/drawing/2014/main" id="{CB2F4601-8445-4563-9C3D-6CD2D6AF97ED}"/>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149509" name="Rectangle 3">
            <a:extLst>
              <a:ext uri="{FF2B5EF4-FFF2-40B4-BE49-F238E27FC236}">
                <a16:creationId xmlns:a16="http://schemas.microsoft.com/office/drawing/2014/main" id="{E25A1596-81B8-481A-AF7A-42772EC6D10F}"/>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76132" name="Rectangle 4">
            <a:extLst>
              <a:ext uri="{FF2B5EF4-FFF2-40B4-BE49-F238E27FC236}">
                <a16:creationId xmlns:a16="http://schemas.microsoft.com/office/drawing/2014/main" id="{3A4C58FD-E84A-4973-9871-8A7C7966FA62}"/>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149511" name="Rectangle 5">
            <a:extLst>
              <a:ext uri="{FF2B5EF4-FFF2-40B4-BE49-F238E27FC236}">
                <a16:creationId xmlns:a16="http://schemas.microsoft.com/office/drawing/2014/main" id="{9B18BE55-B4F3-4D4E-B33F-F4647F4C4608}"/>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7</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1171746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4" name="Rectangle 6">
            <a:extLst>
              <a:ext uri="{FF2B5EF4-FFF2-40B4-BE49-F238E27FC236}">
                <a16:creationId xmlns:a16="http://schemas.microsoft.com/office/drawing/2014/main" id="{7D002AAA-1D9F-4591-BC9A-C932D0A6B421}"/>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A9B526D2-2E96-47E4-BB5F-BE53685D96E8}" type="slidenum">
              <a:rPr lang="en-US" altLang="en-US" sz="1400" smtClean="0"/>
              <a:pPr>
                <a:spcBef>
                  <a:spcPct val="0"/>
                </a:spcBef>
              </a:pPr>
              <a:t>70</a:t>
            </a:fld>
            <a:endParaRPr lang="en-US" altLang="en-US" sz="1400"/>
          </a:p>
        </p:txBody>
      </p:sp>
      <p:sp>
        <p:nvSpPr>
          <p:cNvPr id="177153" name="Rectangle 1">
            <a:extLst>
              <a:ext uri="{FF2B5EF4-FFF2-40B4-BE49-F238E27FC236}">
                <a16:creationId xmlns:a16="http://schemas.microsoft.com/office/drawing/2014/main" id="{F5958F5A-96AD-490B-B0AB-B4863F2C87D4}"/>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A0FE58B9-9A39-42FB-934D-DE09007CA8CB}"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70</a:t>
            </a:fld>
            <a:endParaRPr lang="en-US" altLang="en-US" sz="1300">
              <a:latin typeface="Times New Roman" panose="02020603050405020304" pitchFamily="18" charset="0"/>
              <a:cs typeface="+mn-ea" charset="0"/>
            </a:endParaRPr>
          </a:p>
        </p:txBody>
      </p:sp>
      <p:sp>
        <p:nvSpPr>
          <p:cNvPr id="151556" name="Text Box 2">
            <a:extLst>
              <a:ext uri="{FF2B5EF4-FFF2-40B4-BE49-F238E27FC236}">
                <a16:creationId xmlns:a16="http://schemas.microsoft.com/office/drawing/2014/main" id="{019EF5EE-A8DC-440A-89AD-3D520E464E16}"/>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151557" name="Rectangle 3">
            <a:extLst>
              <a:ext uri="{FF2B5EF4-FFF2-40B4-BE49-F238E27FC236}">
                <a16:creationId xmlns:a16="http://schemas.microsoft.com/office/drawing/2014/main" id="{AF02F8C2-B25E-43F6-92D7-462EF3A57849}"/>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77156" name="Rectangle 4">
            <a:extLst>
              <a:ext uri="{FF2B5EF4-FFF2-40B4-BE49-F238E27FC236}">
                <a16:creationId xmlns:a16="http://schemas.microsoft.com/office/drawing/2014/main" id="{657DE205-3FE1-4757-9732-DEE2BF3585E3}"/>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151559" name="Rectangle 5">
            <a:extLst>
              <a:ext uri="{FF2B5EF4-FFF2-40B4-BE49-F238E27FC236}">
                <a16:creationId xmlns:a16="http://schemas.microsoft.com/office/drawing/2014/main" id="{8AAFD886-2AB3-420F-B202-19667793D454}"/>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02" name="Rectangle 6">
            <a:extLst>
              <a:ext uri="{FF2B5EF4-FFF2-40B4-BE49-F238E27FC236}">
                <a16:creationId xmlns:a16="http://schemas.microsoft.com/office/drawing/2014/main" id="{574DA590-8D30-4FB1-9EBE-F53FD1AA4605}"/>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B5694A9B-2097-4A5B-8E05-B1B11CCDC0F1}" type="slidenum">
              <a:rPr lang="en-US" altLang="en-US" sz="1400" smtClean="0"/>
              <a:pPr>
                <a:spcBef>
                  <a:spcPct val="0"/>
                </a:spcBef>
              </a:pPr>
              <a:t>71</a:t>
            </a:fld>
            <a:endParaRPr lang="en-US" altLang="en-US" sz="1400"/>
          </a:p>
        </p:txBody>
      </p:sp>
      <p:sp>
        <p:nvSpPr>
          <p:cNvPr id="178177" name="Rectangle 1">
            <a:extLst>
              <a:ext uri="{FF2B5EF4-FFF2-40B4-BE49-F238E27FC236}">
                <a16:creationId xmlns:a16="http://schemas.microsoft.com/office/drawing/2014/main" id="{6865C65A-501B-484B-897D-3A9B86E82EF8}"/>
              </a:ext>
            </a:extLst>
          </p:cNvPr>
          <p:cNvSpPr>
            <a:spLocks noChangeArrowheads="1"/>
          </p:cNvSpPr>
          <p:nvPr/>
        </p:nvSpPr>
        <p:spPr bwMode="auto">
          <a:xfrm>
            <a:off x="4146550" y="9120188"/>
            <a:ext cx="316865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algn="r" eaLnBrk="1">
              <a:buClr>
                <a:srgbClr val="000000"/>
              </a:buClr>
              <a:buSzPct val="100000"/>
              <a:buFont typeface="Times New Roman" panose="02020603050405020304" pitchFamily="18" charset="0"/>
              <a:buNone/>
              <a:defRPr/>
            </a:pPr>
            <a:fld id="{AA2D3A6D-D888-4359-A60E-18ECBF5A0F51}" type="slidenum">
              <a:rPr lang="en-US" altLang="en-US" sz="1300" smtClean="0">
                <a:latin typeface="Times New Roman" panose="02020603050405020304" pitchFamily="18" charset="0"/>
                <a:cs typeface="+mn-ea" charset="0"/>
              </a:rPr>
              <a:pPr algn="r" eaLnBrk="1">
                <a:buClr>
                  <a:srgbClr val="000000"/>
                </a:buClr>
                <a:buSzPct val="100000"/>
                <a:buFont typeface="Times New Roman" panose="02020603050405020304" pitchFamily="18" charset="0"/>
                <a:buNone/>
                <a:defRPr/>
              </a:pPr>
              <a:t>71</a:t>
            </a:fld>
            <a:endParaRPr lang="en-US" altLang="en-US" sz="1300">
              <a:latin typeface="Times New Roman" panose="02020603050405020304" pitchFamily="18" charset="0"/>
              <a:cs typeface="+mn-ea" charset="0"/>
            </a:endParaRPr>
          </a:p>
        </p:txBody>
      </p:sp>
      <p:sp>
        <p:nvSpPr>
          <p:cNvPr id="153604" name="Text Box 2">
            <a:extLst>
              <a:ext uri="{FF2B5EF4-FFF2-40B4-BE49-F238E27FC236}">
                <a16:creationId xmlns:a16="http://schemas.microsoft.com/office/drawing/2014/main" id="{A3DD1355-2E10-4AD8-81BF-7C6E9C3A2963}"/>
              </a:ext>
            </a:extLst>
          </p:cNvPr>
          <p:cNvSpPr>
            <a:spLocks noGrp="1" noChangeArrowheads="1"/>
          </p:cNvSpPr>
          <p:nvPr>
            <p:ph type="body"/>
          </p:nvPr>
        </p:nvSpPr>
        <p:spPr>
          <a:xfrm>
            <a:off x="731838" y="4560888"/>
            <a:ext cx="5851525" cy="4319587"/>
          </a:xfrm>
          <a:noFill/>
          <a:extLs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a:p>
            <a:pPr marL="215900" indent="-214313" eaLnBrk="1">
              <a:spcBef>
                <a:spcPct val="0"/>
              </a:spcBef>
              <a:tabLst>
                <a:tab pos="723900" algn="l"/>
                <a:tab pos="1447800" algn="l"/>
                <a:tab pos="2171700" algn="l"/>
                <a:tab pos="2895600" algn="l"/>
                <a:tab pos="3619500" algn="l"/>
                <a:tab pos="4343400" algn="l"/>
                <a:tab pos="5067300" algn="l"/>
                <a:tab pos="5791200" algn="l"/>
              </a:tabLst>
            </a:pPr>
            <a:endParaRPr lang="en-US" altLang="en-US" sz="1000">
              <a:latin typeface="Arial" panose="020B0604020202020204" pitchFamily="34" charset="0"/>
              <a:ea typeface="Microsoft YaHei" panose="020B0503020204020204" pitchFamily="34" charset="-122"/>
            </a:endParaRPr>
          </a:p>
        </p:txBody>
      </p:sp>
      <p:sp>
        <p:nvSpPr>
          <p:cNvPr id="153605" name="Rectangle 3">
            <a:extLst>
              <a:ext uri="{FF2B5EF4-FFF2-40B4-BE49-F238E27FC236}">
                <a16:creationId xmlns:a16="http://schemas.microsoft.com/office/drawing/2014/main" id="{FA35CFDC-6EA2-4B61-9C2C-F8147F21747D}"/>
              </a:ext>
            </a:extLst>
          </p:cNvPr>
          <p:cNvSpPr>
            <a:spLocks noChangeArrowheads="1"/>
          </p:cNvSpPr>
          <p:nvPr/>
        </p:nvSpPr>
        <p:spPr bwMode="auto">
          <a:xfrm>
            <a:off x="1189038" y="4535488"/>
            <a:ext cx="54657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78180" name="Rectangle 4">
            <a:extLst>
              <a:ext uri="{FF2B5EF4-FFF2-40B4-BE49-F238E27FC236}">
                <a16:creationId xmlns:a16="http://schemas.microsoft.com/office/drawing/2014/main" id="{5076E55A-6F07-4104-81FA-5C4C39D29A28}"/>
              </a:ext>
            </a:extLst>
          </p:cNvPr>
          <p:cNvSpPr>
            <a:spLocks noChangeArrowheads="1"/>
          </p:cNvSpPr>
          <p:nvPr/>
        </p:nvSpPr>
        <p:spPr bwMode="auto">
          <a:xfrm>
            <a:off x="1266825" y="4614863"/>
            <a:ext cx="5467350"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400" tIns="47520" rIns="95400" bIns="4752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3"/>
              </a:rPr>
              <a:t> </a:t>
            </a:r>
          </a:p>
          <a:p>
            <a:pPr algn="ctr" eaLnBrk="1">
              <a:spcBef>
                <a:spcPts val="900"/>
              </a:spcBef>
              <a:buClr>
                <a:srgbClr val="000000"/>
              </a:buClr>
              <a:buSzPct val="100000"/>
              <a:buFont typeface="Times New Roman" panose="02020603050405020304" pitchFamily="18" charset="0"/>
              <a:buNone/>
              <a:defRPr/>
            </a:pPr>
            <a:r>
              <a:rPr lang="en-US" altLang="en-US" sz="1000">
                <a:latin typeface="Verdana" panose="020B0604030504040204" pitchFamily="34" charset="0"/>
                <a:cs typeface="+mn-ea" charset="0"/>
              </a:rPr>
              <a:t> </a:t>
            </a:r>
          </a:p>
          <a:p>
            <a:pPr algn="ctr" eaLnBrk="1">
              <a:spcBef>
                <a:spcPts val="900"/>
              </a:spcBef>
              <a:buClr>
                <a:srgbClr val="000000"/>
              </a:buClr>
              <a:buSzPct val="100000"/>
              <a:buFont typeface="Times New Roman" panose="02020603050405020304" pitchFamily="18" charset="0"/>
              <a:buNone/>
              <a:defRPr/>
            </a:pPr>
            <a:r>
              <a:rPr lang="en-US" altLang="en-US" sz="1000">
                <a:cs typeface="+mn-ea" charset="0"/>
                <a:hlinkClick r:id="rId4"/>
              </a:rPr>
              <a:t> </a:t>
            </a:r>
          </a:p>
        </p:txBody>
      </p:sp>
      <p:sp>
        <p:nvSpPr>
          <p:cNvPr id="153607" name="Rectangle 5">
            <a:extLst>
              <a:ext uri="{FF2B5EF4-FFF2-40B4-BE49-F238E27FC236}">
                <a16:creationId xmlns:a16="http://schemas.microsoft.com/office/drawing/2014/main" id="{644E3FAE-37F6-493B-8DE3-716F1F31D638}"/>
              </a:ext>
            </a:extLst>
          </p:cNvPr>
          <p:cNvSpPr>
            <a:spLocks noGrp="1" noRot="1" noChangeAspect="1" noChangeArrowheads="1" noTextEdit="1"/>
          </p:cNvSpPr>
          <p:nvPr>
            <p:ph type="sldImg" idx="1"/>
          </p:nvPr>
        </p:nvSpPr>
        <p:spPr>
          <a:xfrm>
            <a:off x="1257300" y="728663"/>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8</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3714709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9</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1353158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CA884-CACF-49E7-94B8-956AD872DBD3}"/>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C2BFB2F-4294-41CC-B476-ED7EA2173ED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Rectangle 11">
            <a:extLst>
              <a:ext uri="{FF2B5EF4-FFF2-40B4-BE49-F238E27FC236}">
                <a16:creationId xmlns:a16="http://schemas.microsoft.com/office/drawing/2014/main" id="{6AC201B8-10D0-41E9-BDA2-DE537157F0A6}"/>
              </a:ext>
            </a:extLst>
          </p:cNvPr>
          <p:cNvSpPr>
            <a:spLocks noGrp="1" noChangeArrowheads="1"/>
          </p:cNvSpPr>
          <p:nvPr>
            <p:ph type="ftr" idx="10"/>
          </p:nvPr>
        </p:nvSpPr>
        <p:spPr>
          <a:ln/>
        </p:spPr>
        <p:txBody>
          <a:bodyPr/>
          <a:lstStyle>
            <a:lvl1pPr>
              <a:defRPr/>
            </a:lvl1pPr>
          </a:lstStyle>
          <a:p>
            <a:pPr>
              <a:defRPr/>
            </a:pPr>
            <a:fld id="{E67173E6-5FB7-4E76-A9D3-461A8AA2F5B8}" type="slidenum">
              <a:rPr lang="en-US" altLang="en-US"/>
              <a:pPr>
                <a:defRPr/>
              </a:pPr>
              <a:t>‹#›</a:t>
            </a:fld>
            <a:endParaRPr lang="en-US" altLang="en-US"/>
          </a:p>
        </p:txBody>
      </p:sp>
    </p:spTree>
    <p:extLst>
      <p:ext uri="{BB962C8B-B14F-4D97-AF65-F5344CB8AC3E}">
        <p14:creationId xmlns:p14="http://schemas.microsoft.com/office/powerpoint/2010/main" val="2633039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99039-4B41-4238-BD52-31E316DD5B0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0197534-AFFB-44BF-8306-4AA6FC4882F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11">
            <a:extLst>
              <a:ext uri="{FF2B5EF4-FFF2-40B4-BE49-F238E27FC236}">
                <a16:creationId xmlns:a16="http://schemas.microsoft.com/office/drawing/2014/main" id="{EDAC70D7-CF7C-4967-AAD8-663D90580DDA}"/>
              </a:ext>
            </a:extLst>
          </p:cNvPr>
          <p:cNvSpPr>
            <a:spLocks noGrp="1" noChangeArrowheads="1"/>
          </p:cNvSpPr>
          <p:nvPr>
            <p:ph type="ftr" idx="10"/>
          </p:nvPr>
        </p:nvSpPr>
        <p:spPr>
          <a:ln/>
        </p:spPr>
        <p:txBody>
          <a:bodyPr/>
          <a:lstStyle>
            <a:lvl1pPr>
              <a:defRPr/>
            </a:lvl1pPr>
          </a:lstStyle>
          <a:p>
            <a:pPr>
              <a:defRPr/>
            </a:pPr>
            <a:fld id="{00CFE750-8B6B-40D1-B1B4-8A1B7A7EC41E}" type="slidenum">
              <a:rPr lang="en-US" altLang="en-US"/>
              <a:pPr>
                <a:defRPr/>
              </a:pPr>
              <a:t>‹#›</a:t>
            </a:fld>
            <a:endParaRPr lang="en-US" altLang="en-US"/>
          </a:p>
        </p:txBody>
      </p:sp>
    </p:spTree>
    <p:extLst>
      <p:ext uri="{BB962C8B-B14F-4D97-AF65-F5344CB8AC3E}">
        <p14:creationId xmlns:p14="http://schemas.microsoft.com/office/powerpoint/2010/main" val="396435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B544CC-556C-42D9-BF29-F09556EB4CE4}"/>
              </a:ext>
            </a:extLst>
          </p:cNvPr>
          <p:cNvSpPr>
            <a:spLocks noGrp="1"/>
          </p:cNvSpPr>
          <p:nvPr>
            <p:ph type="title" orient="vert"/>
          </p:nvPr>
        </p:nvSpPr>
        <p:spPr>
          <a:xfrm>
            <a:off x="6629400" y="273050"/>
            <a:ext cx="2055813" cy="5884863"/>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6D47989-E935-4258-BDA6-2708905D04CB}"/>
              </a:ext>
            </a:extLst>
          </p:cNvPr>
          <p:cNvSpPr>
            <a:spLocks noGrp="1"/>
          </p:cNvSpPr>
          <p:nvPr>
            <p:ph type="body" orient="vert" idx="1"/>
          </p:nvPr>
        </p:nvSpPr>
        <p:spPr>
          <a:xfrm>
            <a:off x="457200" y="273050"/>
            <a:ext cx="6019800" cy="58848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11">
            <a:extLst>
              <a:ext uri="{FF2B5EF4-FFF2-40B4-BE49-F238E27FC236}">
                <a16:creationId xmlns:a16="http://schemas.microsoft.com/office/drawing/2014/main" id="{16616D60-0B5B-4B03-A900-942ACC75607F}"/>
              </a:ext>
            </a:extLst>
          </p:cNvPr>
          <p:cNvSpPr>
            <a:spLocks noGrp="1" noChangeArrowheads="1"/>
          </p:cNvSpPr>
          <p:nvPr>
            <p:ph type="ftr" idx="10"/>
          </p:nvPr>
        </p:nvSpPr>
        <p:spPr>
          <a:ln/>
        </p:spPr>
        <p:txBody>
          <a:bodyPr/>
          <a:lstStyle>
            <a:lvl1pPr>
              <a:defRPr/>
            </a:lvl1pPr>
          </a:lstStyle>
          <a:p>
            <a:pPr>
              <a:defRPr/>
            </a:pPr>
            <a:fld id="{B557D26F-3085-42C3-88FE-5A2FEB0EB68A}" type="slidenum">
              <a:rPr lang="en-US" altLang="en-US"/>
              <a:pPr>
                <a:defRPr/>
              </a:pPr>
              <a:t>‹#›</a:t>
            </a:fld>
            <a:endParaRPr lang="en-US" altLang="en-US"/>
          </a:p>
        </p:txBody>
      </p:sp>
    </p:spTree>
    <p:extLst>
      <p:ext uri="{BB962C8B-B14F-4D97-AF65-F5344CB8AC3E}">
        <p14:creationId xmlns:p14="http://schemas.microsoft.com/office/powerpoint/2010/main" val="772017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0"/>
          <p:cNvSpPr>
            <a:spLocks noGrp="1" noChangeArrowheads="1"/>
          </p:cNvSpPr>
          <p:nvPr>
            <p:ph type="ftr" sz="quarter" idx="10"/>
          </p:nvPr>
        </p:nvSpPr>
        <p:spPr>
          <a:ln/>
        </p:spPr>
        <p:txBody>
          <a:bodyPr/>
          <a:lstStyle>
            <a:lvl1pPr>
              <a:defRPr/>
            </a:lvl1pPr>
          </a:lstStyle>
          <a:p>
            <a:pPr>
              <a:defRPr/>
            </a:pPr>
            <a:fld id="{00013A77-77A7-4562-A11A-F68AD5CBCE03}" type="slidenum">
              <a:rPr lang="en-US"/>
              <a:pPr>
                <a:defRPr/>
              </a:pPr>
              <a:t>‹#›</a:t>
            </a:fld>
            <a:endParaRPr lang="en-US" dirty="0"/>
          </a:p>
        </p:txBody>
      </p:sp>
    </p:spTree>
    <p:extLst>
      <p:ext uri="{BB962C8B-B14F-4D97-AF65-F5344CB8AC3E}">
        <p14:creationId xmlns:p14="http://schemas.microsoft.com/office/powerpoint/2010/main" val="1829551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27877-6017-4621-9DFD-36B830455DE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D99E540-8AFB-406C-8A13-D50F2CCA110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11">
            <a:extLst>
              <a:ext uri="{FF2B5EF4-FFF2-40B4-BE49-F238E27FC236}">
                <a16:creationId xmlns:a16="http://schemas.microsoft.com/office/drawing/2014/main" id="{BA288489-7906-4C2F-8808-75DE47CFA686}"/>
              </a:ext>
            </a:extLst>
          </p:cNvPr>
          <p:cNvSpPr>
            <a:spLocks noGrp="1" noChangeArrowheads="1"/>
          </p:cNvSpPr>
          <p:nvPr>
            <p:ph type="ftr" idx="10"/>
          </p:nvPr>
        </p:nvSpPr>
        <p:spPr>
          <a:ln/>
        </p:spPr>
        <p:txBody>
          <a:bodyPr/>
          <a:lstStyle>
            <a:lvl1pPr>
              <a:defRPr/>
            </a:lvl1pPr>
          </a:lstStyle>
          <a:p>
            <a:pPr>
              <a:defRPr/>
            </a:pPr>
            <a:fld id="{F28C5659-13AB-412C-B6F6-8B7566F592A5}" type="slidenum">
              <a:rPr lang="en-US" altLang="en-US"/>
              <a:pPr>
                <a:defRPr/>
              </a:pPr>
              <a:t>‹#›</a:t>
            </a:fld>
            <a:endParaRPr lang="en-US" altLang="en-US"/>
          </a:p>
        </p:txBody>
      </p:sp>
    </p:spTree>
    <p:extLst>
      <p:ext uri="{BB962C8B-B14F-4D97-AF65-F5344CB8AC3E}">
        <p14:creationId xmlns:p14="http://schemas.microsoft.com/office/powerpoint/2010/main" val="371309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E2068-E1EF-4505-A5A5-5DF98AB1E984}"/>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CC7D44B-293E-4E33-A0D3-F975379130A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Rectangle 11">
            <a:extLst>
              <a:ext uri="{FF2B5EF4-FFF2-40B4-BE49-F238E27FC236}">
                <a16:creationId xmlns:a16="http://schemas.microsoft.com/office/drawing/2014/main" id="{3B614EFE-7C2C-4E3C-8E5E-AE405E97792D}"/>
              </a:ext>
            </a:extLst>
          </p:cNvPr>
          <p:cNvSpPr>
            <a:spLocks noGrp="1" noChangeArrowheads="1"/>
          </p:cNvSpPr>
          <p:nvPr>
            <p:ph type="ftr" idx="10"/>
          </p:nvPr>
        </p:nvSpPr>
        <p:spPr>
          <a:ln/>
        </p:spPr>
        <p:txBody>
          <a:bodyPr/>
          <a:lstStyle>
            <a:lvl1pPr>
              <a:defRPr/>
            </a:lvl1pPr>
          </a:lstStyle>
          <a:p>
            <a:pPr>
              <a:defRPr/>
            </a:pPr>
            <a:fld id="{210343CC-74FC-458A-8B9B-E67EBF09501E}" type="slidenum">
              <a:rPr lang="en-US" altLang="en-US"/>
              <a:pPr>
                <a:defRPr/>
              </a:pPr>
              <a:t>‹#›</a:t>
            </a:fld>
            <a:endParaRPr lang="en-US" altLang="en-US"/>
          </a:p>
        </p:txBody>
      </p:sp>
    </p:spTree>
    <p:extLst>
      <p:ext uri="{BB962C8B-B14F-4D97-AF65-F5344CB8AC3E}">
        <p14:creationId xmlns:p14="http://schemas.microsoft.com/office/powerpoint/2010/main" val="1575293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EE03E-48BC-49B6-9D53-F6BD0582EC8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79E97C5-A36C-4B99-A86F-427A15D3C548}"/>
              </a:ext>
            </a:extLst>
          </p:cNvPr>
          <p:cNvSpPr>
            <a:spLocks noGrp="1"/>
          </p:cNvSpPr>
          <p:nvPr>
            <p:ph sz="half" idx="1"/>
          </p:nvPr>
        </p:nvSpPr>
        <p:spPr>
          <a:xfrm>
            <a:off x="1712913" y="914400"/>
            <a:ext cx="3409950" cy="52435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26C321A-7CD9-4BF0-A658-265DD908CFC1}"/>
              </a:ext>
            </a:extLst>
          </p:cNvPr>
          <p:cNvSpPr>
            <a:spLocks noGrp="1"/>
          </p:cNvSpPr>
          <p:nvPr>
            <p:ph sz="half" idx="2"/>
          </p:nvPr>
        </p:nvSpPr>
        <p:spPr>
          <a:xfrm>
            <a:off x="5275263" y="914400"/>
            <a:ext cx="3409950" cy="52435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11">
            <a:extLst>
              <a:ext uri="{FF2B5EF4-FFF2-40B4-BE49-F238E27FC236}">
                <a16:creationId xmlns:a16="http://schemas.microsoft.com/office/drawing/2014/main" id="{38516DE0-B2B5-4471-B90E-80E1674482F1}"/>
              </a:ext>
            </a:extLst>
          </p:cNvPr>
          <p:cNvSpPr>
            <a:spLocks noGrp="1" noChangeArrowheads="1"/>
          </p:cNvSpPr>
          <p:nvPr>
            <p:ph type="ftr" idx="10"/>
          </p:nvPr>
        </p:nvSpPr>
        <p:spPr>
          <a:ln/>
        </p:spPr>
        <p:txBody>
          <a:bodyPr/>
          <a:lstStyle>
            <a:lvl1pPr>
              <a:defRPr/>
            </a:lvl1pPr>
          </a:lstStyle>
          <a:p>
            <a:pPr>
              <a:defRPr/>
            </a:pPr>
            <a:fld id="{0ECC8F48-5FF8-448C-84F7-85F69882EBAC}" type="slidenum">
              <a:rPr lang="en-US" altLang="en-US"/>
              <a:pPr>
                <a:defRPr/>
              </a:pPr>
              <a:t>‹#›</a:t>
            </a:fld>
            <a:endParaRPr lang="en-US" altLang="en-US"/>
          </a:p>
        </p:txBody>
      </p:sp>
    </p:spTree>
    <p:extLst>
      <p:ext uri="{BB962C8B-B14F-4D97-AF65-F5344CB8AC3E}">
        <p14:creationId xmlns:p14="http://schemas.microsoft.com/office/powerpoint/2010/main" val="1916315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1594D-32DC-41FE-A24F-AB630CE6F527}"/>
              </a:ext>
            </a:extLst>
          </p:cNvPr>
          <p:cNvSpPr>
            <a:spLocks noGrp="1"/>
          </p:cNvSpPr>
          <p:nvPr>
            <p:ph type="title"/>
          </p:nvPr>
        </p:nvSpPr>
        <p:spPr>
          <a:xfrm>
            <a:off x="630238" y="365125"/>
            <a:ext cx="78867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DBEB97-844B-4921-B81B-BC8BB0B770D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E2EFA59-D1EE-4629-91FE-04C70A9C5E8C}"/>
              </a:ext>
            </a:extLst>
          </p:cNvPr>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989686E-476E-43B5-95EA-39F43574D30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CA95F09-1845-4C21-86A5-16279CAB64B7}"/>
              </a:ext>
            </a:extLst>
          </p:cNvPr>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11">
            <a:extLst>
              <a:ext uri="{FF2B5EF4-FFF2-40B4-BE49-F238E27FC236}">
                <a16:creationId xmlns:a16="http://schemas.microsoft.com/office/drawing/2014/main" id="{280C8BDE-968C-40D1-8675-35BDF67C972F}"/>
              </a:ext>
            </a:extLst>
          </p:cNvPr>
          <p:cNvSpPr>
            <a:spLocks noGrp="1" noChangeArrowheads="1"/>
          </p:cNvSpPr>
          <p:nvPr>
            <p:ph type="ftr" idx="10"/>
          </p:nvPr>
        </p:nvSpPr>
        <p:spPr>
          <a:ln/>
        </p:spPr>
        <p:txBody>
          <a:bodyPr/>
          <a:lstStyle>
            <a:lvl1pPr>
              <a:defRPr/>
            </a:lvl1pPr>
          </a:lstStyle>
          <a:p>
            <a:pPr>
              <a:defRPr/>
            </a:pPr>
            <a:fld id="{2B94E6E5-F8CB-4C57-9848-1E9CF18C2456}" type="slidenum">
              <a:rPr lang="en-US" altLang="en-US"/>
              <a:pPr>
                <a:defRPr/>
              </a:pPr>
              <a:t>‹#›</a:t>
            </a:fld>
            <a:endParaRPr lang="en-US" altLang="en-US"/>
          </a:p>
        </p:txBody>
      </p:sp>
    </p:spTree>
    <p:extLst>
      <p:ext uri="{BB962C8B-B14F-4D97-AF65-F5344CB8AC3E}">
        <p14:creationId xmlns:p14="http://schemas.microsoft.com/office/powerpoint/2010/main" val="2748263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3D862-9A31-4CB0-8890-FC8DA064D10D}"/>
              </a:ext>
            </a:extLst>
          </p:cNvPr>
          <p:cNvSpPr>
            <a:spLocks noGrp="1"/>
          </p:cNvSpPr>
          <p:nvPr>
            <p:ph type="title"/>
          </p:nvPr>
        </p:nvSpPr>
        <p:spPr/>
        <p:txBody>
          <a:bodyPr/>
          <a:lstStyle/>
          <a:p>
            <a:r>
              <a:rPr lang="en-US"/>
              <a:t>Click to edit Master title style</a:t>
            </a:r>
            <a:endParaRPr lang="en-GB"/>
          </a:p>
        </p:txBody>
      </p:sp>
      <p:sp>
        <p:nvSpPr>
          <p:cNvPr id="3" name="Rectangle 11">
            <a:extLst>
              <a:ext uri="{FF2B5EF4-FFF2-40B4-BE49-F238E27FC236}">
                <a16:creationId xmlns:a16="http://schemas.microsoft.com/office/drawing/2014/main" id="{84AF7577-8057-4A65-A34F-46D3B5398380}"/>
              </a:ext>
            </a:extLst>
          </p:cNvPr>
          <p:cNvSpPr>
            <a:spLocks noGrp="1" noChangeArrowheads="1"/>
          </p:cNvSpPr>
          <p:nvPr>
            <p:ph type="ftr" idx="10"/>
          </p:nvPr>
        </p:nvSpPr>
        <p:spPr>
          <a:ln/>
        </p:spPr>
        <p:txBody>
          <a:bodyPr/>
          <a:lstStyle>
            <a:lvl1pPr>
              <a:defRPr/>
            </a:lvl1pPr>
          </a:lstStyle>
          <a:p>
            <a:pPr>
              <a:defRPr/>
            </a:pPr>
            <a:fld id="{2F614FB9-E372-49D1-92FB-6AF2FA721C63}" type="slidenum">
              <a:rPr lang="en-US" altLang="en-US"/>
              <a:pPr>
                <a:defRPr/>
              </a:pPr>
              <a:t>‹#›</a:t>
            </a:fld>
            <a:endParaRPr lang="en-US" altLang="en-US"/>
          </a:p>
        </p:txBody>
      </p:sp>
    </p:spTree>
    <p:extLst>
      <p:ext uri="{BB962C8B-B14F-4D97-AF65-F5344CB8AC3E}">
        <p14:creationId xmlns:p14="http://schemas.microsoft.com/office/powerpoint/2010/main" val="4205534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CE1640BF-5D4D-471B-A3B8-9E468B7D2B8E}"/>
              </a:ext>
            </a:extLst>
          </p:cNvPr>
          <p:cNvSpPr>
            <a:spLocks noGrp="1" noChangeArrowheads="1"/>
          </p:cNvSpPr>
          <p:nvPr>
            <p:ph type="ftr" idx="10"/>
          </p:nvPr>
        </p:nvSpPr>
        <p:spPr>
          <a:ln/>
        </p:spPr>
        <p:txBody>
          <a:bodyPr/>
          <a:lstStyle>
            <a:lvl1pPr>
              <a:defRPr/>
            </a:lvl1pPr>
          </a:lstStyle>
          <a:p>
            <a:pPr>
              <a:defRPr/>
            </a:pPr>
            <a:fld id="{6E8EA5C0-D51F-41E6-9E41-C2D25813FED7}" type="slidenum">
              <a:rPr lang="en-US" altLang="en-US"/>
              <a:pPr>
                <a:defRPr/>
              </a:pPr>
              <a:t>‹#›</a:t>
            </a:fld>
            <a:endParaRPr lang="en-US" altLang="en-US"/>
          </a:p>
        </p:txBody>
      </p:sp>
    </p:spTree>
    <p:extLst>
      <p:ext uri="{BB962C8B-B14F-4D97-AF65-F5344CB8AC3E}">
        <p14:creationId xmlns:p14="http://schemas.microsoft.com/office/powerpoint/2010/main" val="3622014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AAEC3-748C-491C-BD64-DC1D6C608EB1}"/>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C99C5B2-EB5A-4F35-909E-8833486C111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5708536-0CB5-44F4-BAF2-AAAC6ED02BF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11">
            <a:extLst>
              <a:ext uri="{FF2B5EF4-FFF2-40B4-BE49-F238E27FC236}">
                <a16:creationId xmlns:a16="http://schemas.microsoft.com/office/drawing/2014/main" id="{45ED0289-4EBB-456C-A044-A0B24095DF37}"/>
              </a:ext>
            </a:extLst>
          </p:cNvPr>
          <p:cNvSpPr>
            <a:spLocks noGrp="1" noChangeArrowheads="1"/>
          </p:cNvSpPr>
          <p:nvPr>
            <p:ph type="ftr" idx="10"/>
          </p:nvPr>
        </p:nvSpPr>
        <p:spPr>
          <a:ln/>
        </p:spPr>
        <p:txBody>
          <a:bodyPr/>
          <a:lstStyle>
            <a:lvl1pPr>
              <a:defRPr/>
            </a:lvl1pPr>
          </a:lstStyle>
          <a:p>
            <a:pPr>
              <a:defRPr/>
            </a:pPr>
            <a:fld id="{FF7340E9-5CD9-4E23-B5B2-38472A86318A}" type="slidenum">
              <a:rPr lang="en-US" altLang="en-US"/>
              <a:pPr>
                <a:defRPr/>
              </a:pPr>
              <a:t>‹#›</a:t>
            </a:fld>
            <a:endParaRPr lang="en-US" altLang="en-US"/>
          </a:p>
        </p:txBody>
      </p:sp>
    </p:spTree>
    <p:extLst>
      <p:ext uri="{BB962C8B-B14F-4D97-AF65-F5344CB8AC3E}">
        <p14:creationId xmlns:p14="http://schemas.microsoft.com/office/powerpoint/2010/main" val="290843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FC8D7-1972-4303-957C-F80ED5A2A0AA}"/>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BF9F3D5-E719-44DE-8DAB-FEAEBAFA32E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a:extLst>
              <a:ext uri="{FF2B5EF4-FFF2-40B4-BE49-F238E27FC236}">
                <a16:creationId xmlns:a16="http://schemas.microsoft.com/office/drawing/2014/main" id="{161E6361-6EF7-48E9-976A-D9CA6D98EBF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11">
            <a:extLst>
              <a:ext uri="{FF2B5EF4-FFF2-40B4-BE49-F238E27FC236}">
                <a16:creationId xmlns:a16="http://schemas.microsoft.com/office/drawing/2014/main" id="{065FFD39-56C6-4017-8863-CEFE60C09CE8}"/>
              </a:ext>
            </a:extLst>
          </p:cNvPr>
          <p:cNvSpPr>
            <a:spLocks noGrp="1" noChangeArrowheads="1"/>
          </p:cNvSpPr>
          <p:nvPr>
            <p:ph type="ftr" idx="10"/>
          </p:nvPr>
        </p:nvSpPr>
        <p:spPr>
          <a:ln/>
        </p:spPr>
        <p:txBody>
          <a:bodyPr/>
          <a:lstStyle>
            <a:lvl1pPr>
              <a:defRPr/>
            </a:lvl1pPr>
          </a:lstStyle>
          <a:p>
            <a:pPr>
              <a:defRPr/>
            </a:pPr>
            <a:fld id="{38231456-7A23-4997-9CFB-8670B8E9A2CE}" type="slidenum">
              <a:rPr lang="en-US" altLang="en-US"/>
              <a:pPr>
                <a:defRPr/>
              </a:pPr>
              <a:t>‹#›</a:t>
            </a:fld>
            <a:endParaRPr lang="en-US" altLang="en-US"/>
          </a:p>
        </p:txBody>
      </p:sp>
    </p:spTree>
    <p:extLst>
      <p:ext uri="{BB962C8B-B14F-4D97-AF65-F5344CB8AC3E}">
        <p14:creationId xmlns:p14="http://schemas.microsoft.com/office/powerpoint/2010/main" val="3725322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Line 1">
            <a:extLst>
              <a:ext uri="{FF2B5EF4-FFF2-40B4-BE49-F238E27FC236}">
                <a16:creationId xmlns:a16="http://schemas.microsoft.com/office/drawing/2014/main" id="{4CF789F0-D905-40AB-92A3-6109338842FD}"/>
              </a:ext>
            </a:extLst>
          </p:cNvPr>
          <p:cNvSpPr>
            <a:spLocks noChangeShapeType="1"/>
          </p:cNvSpPr>
          <p:nvPr/>
        </p:nvSpPr>
        <p:spPr bwMode="auto">
          <a:xfrm>
            <a:off x="309563" y="728663"/>
            <a:ext cx="8377237" cy="1587"/>
          </a:xfrm>
          <a:prstGeom prst="line">
            <a:avLst/>
          </a:prstGeom>
          <a:noFill/>
          <a:ln w="2844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027" name="Rectangle 2">
            <a:extLst>
              <a:ext uri="{FF2B5EF4-FFF2-40B4-BE49-F238E27FC236}">
                <a16:creationId xmlns:a16="http://schemas.microsoft.com/office/drawing/2014/main" id="{2FA7CA3E-78F2-4795-813B-FAE82C6E4E11}"/>
              </a:ext>
            </a:extLst>
          </p:cNvPr>
          <p:cNvSpPr>
            <a:spLocks noChangeArrowheads="1"/>
          </p:cNvSpPr>
          <p:nvPr/>
        </p:nvSpPr>
        <p:spPr bwMode="auto">
          <a:xfrm>
            <a:off x="4114800" y="3214688"/>
            <a:ext cx="9144000" cy="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028" name="Rectangle 3">
            <a:extLst>
              <a:ext uri="{FF2B5EF4-FFF2-40B4-BE49-F238E27FC236}">
                <a16:creationId xmlns:a16="http://schemas.microsoft.com/office/drawing/2014/main" id="{4E46929D-A693-44DC-A344-3A8CAB7E1F8F}"/>
              </a:ext>
            </a:extLst>
          </p:cNvPr>
          <p:cNvSpPr>
            <a:spLocks noChangeArrowheads="1"/>
          </p:cNvSpPr>
          <p:nvPr/>
        </p:nvSpPr>
        <p:spPr bwMode="auto">
          <a:xfrm>
            <a:off x="201613" y="6253163"/>
            <a:ext cx="1109662"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029" name="Rectangle 4">
            <a:extLst>
              <a:ext uri="{FF2B5EF4-FFF2-40B4-BE49-F238E27FC236}">
                <a16:creationId xmlns:a16="http://schemas.microsoft.com/office/drawing/2014/main" id="{C10E042A-267D-4C20-889D-161B9F906307}"/>
              </a:ext>
            </a:extLst>
          </p:cNvPr>
          <p:cNvSpPr>
            <a:spLocks noChangeArrowheads="1"/>
          </p:cNvSpPr>
          <p:nvPr/>
        </p:nvSpPr>
        <p:spPr bwMode="auto">
          <a:xfrm>
            <a:off x="5205413" y="6248400"/>
            <a:ext cx="22748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2" name="Rectangle 5">
            <a:extLst>
              <a:ext uri="{FF2B5EF4-FFF2-40B4-BE49-F238E27FC236}">
                <a16:creationId xmlns:a16="http://schemas.microsoft.com/office/drawing/2014/main" id="{0D736B2C-C19C-47E6-9F5D-424CEC8E860B}"/>
              </a:ext>
            </a:extLst>
          </p:cNvPr>
          <p:cNvSpPr>
            <a:spLocks noChangeArrowheads="1"/>
          </p:cNvSpPr>
          <p:nvPr/>
        </p:nvSpPr>
        <p:spPr bwMode="auto">
          <a:xfrm>
            <a:off x="6545263" y="6473825"/>
            <a:ext cx="1958975" cy="21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723900" algn="l"/>
                <a:tab pos="14478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Microsoft YaHei" panose="020B0503020204020204" pitchFamily="34" charset="-122"/>
              </a:defRPr>
            </a:lvl9pPr>
          </a:lstStyle>
          <a:p>
            <a:pPr algn="ctr" eaLnBrk="1">
              <a:spcBef>
                <a:spcPts val="900"/>
              </a:spcBef>
              <a:buClr>
                <a:srgbClr val="000000"/>
              </a:buClr>
              <a:buSzPct val="100000"/>
              <a:buFont typeface="Times New Roman" panose="02020603050405020304" pitchFamily="18" charset="0"/>
              <a:buNone/>
              <a:defRPr/>
            </a:pPr>
            <a:r>
              <a:rPr lang="en-US" altLang="en-US" sz="800"/>
              <a:t>Copyright : Futuretext Ltd. London</a:t>
            </a:r>
          </a:p>
        </p:txBody>
      </p:sp>
      <p:sp>
        <p:nvSpPr>
          <p:cNvPr id="1031" name="Line 6">
            <a:extLst>
              <a:ext uri="{FF2B5EF4-FFF2-40B4-BE49-F238E27FC236}">
                <a16:creationId xmlns:a16="http://schemas.microsoft.com/office/drawing/2014/main" id="{E7FCE650-4F20-4B23-8AB6-AB643C4D132F}"/>
              </a:ext>
            </a:extLst>
          </p:cNvPr>
          <p:cNvSpPr>
            <a:spLocks noChangeShapeType="1"/>
          </p:cNvSpPr>
          <p:nvPr/>
        </p:nvSpPr>
        <p:spPr bwMode="auto">
          <a:xfrm>
            <a:off x="461963" y="6267450"/>
            <a:ext cx="8377237" cy="1588"/>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032" name="Rectangle 7">
            <a:extLst>
              <a:ext uri="{FF2B5EF4-FFF2-40B4-BE49-F238E27FC236}">
                <a16:creationId xmlns:a16="http://schemas.microsoft.com/office/drawing/2014/main" id="{13D863DC-19B2-4AF9-96F7-26D136E0CFD3}"/>
              </a:ext>
            </a:extLst>
          </p:cNvPr>
          <p:cNvSpPr>
            <a:spLocks noChangeArrowheads="1"/>
          </p:cNvSpPr>
          <p:nvPr/>
        </p:nvSpPr>
        <p:spPr bwMode="auto">
          <a:xfrm>
            <a:off x="3771900" y="3200400"/>
            <a:ext cx="9144000" cy="1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033" name="Rectangle 8">
            <a:extLst>
              <a:ext uri="{FF2B5EF4-FFF2-40B4-BE49-F238E27FC236}">
                <a16:creationId xmlns:a16="http://schemas.microsoft.com/office/drawing/2014/main" id="{6E45D21A-6797-4E06-BD4D-4EDD18F16AD2}"/>
              </a:ext>
            </a:extLst>
          </p:cNvPr>
          <p:cNvSpPr>
            <a:spLocks noChangeArrowheads="1"/>
          </p:cNvSpPr>
          <p:nvPr/>
        </p:nvSpPr>
        <p:spPr bwMode="auto">
          <a:xfrm>
            <a:off x="1843088" y="6415088"/>
            <a:ext cx="2932112"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pic>
        <p:nvPicPr>
          <p:cNvPr id="1034" name="Picture 9">
            <a:extLst>
              <a:ext uri="{FF2B5EF4-FFF2-40B4-BE49-F238E27FC236}">
                <a16:creationId xmlns:a16="http://schemas.microsoft.com/office/drawing/2014/main" id="{5628B4D2-5C1B-44D4-8E2B-77B53EE9EF7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88113" y="271463"/>
            <a:ext cx="2141537" cy="320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35" name="Rectangle 10">
            <a:extLst>
              <a:ext uri="{FF2B5EF4-FFF2-40B4-BE49-F238E27FC236}">
                <a16:creationId xmlns:a16="http://schemas.microsoft.com/office/drawing/2014/main" id="{640AFA8A-63F3-4E73-B326-CC489558F1A2}"/>
              </a:ext>
            </a:extLst>
          </p:cNvPr>
          <p:cNvSpPr>
            <a:spLocks noGrp="1" noChangeArrowheads="1"/>
          </p:cNvSpPr>
          <p:nvPr>
            <p:ph type="body" idx="1"/>
          </p:nvPr>
        </p:nvSpPr>
        <p:spPr bwMode="auto">
          <a:xfrm>
            <a:off x="1712913" y="914400"/>
            <a:ext cx="6972300" cy="5243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5000" rIns="90000" bIns="450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0"/>
            <a:r>
              <a:rPr lang="en-GB" altLang="en-US"/>
              <a:t>Ninth Outline LevelClick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3" name="Rectangle 11">
            <a:extLst>
              <a:ext uri="{FF2B5EF4-FFF2-40B4-BE49-F238E27FC236}">
                <a16:creationId xmlns:a16="http://schemas.microsoft.com/office/drawing/2014/main" id="{799254F7-C565-490F-8169-C7CF89D24A24}"/>
              </a:ext>
            </a:extLst>
          </p:cNvPr>
          <p:cNvSpPr>
            <a:spLocks noGrp="1" noChangeArrowheads="1"/>
          </p:cNvSpPr>
          <p:nvPr>
            <p:ph type="ftr"/>
          </p:nvPr>
        </p:nvSpPr>
        <p:spPr bwMode="auto">
          <a:xfrm>
            <a:off x="2306638" y="6408738"/>
            <a:ext cx="4076700" cy="300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5000" rIns="90000" bIns="45000" numCol="1" anchor="t" anchorCtr="0" compatLnSpc="1">
            <a:prstTxWarp prst="textNoShape">
              <a:avLst/>
            </a:prstTxWarp>
          </a:bodyPr>
          <a:lstStyle>
            <a:lvl1pPr eaLnBrk="1" hangingPunct="1">
              <a:lnSpc>
                <a:spcPct val="100000"/>
              </a:lnSpc>
              <a:buClr>
                <a:srgbClr val="000000"/>
              </a:buClr>
              <a:buSzPct val="100000"/>
              <a:buFont typeface="Times New Roman" panose="02020603050405020304" pitchFamily="18" charset="0"/>
              <a:buNone/>
              <a:tabLst>
                <a:tab pos="723900" algn="l"/>
                <a:tab pos="1447800" algn="l"/>
                <a:tab pos="2171700" algn="l"/>
                <a:tab pos="2895600" algn="l"/>
                <a:tab pos="3619500" algn="l"/>
              </a:tabLst>
              <a:defRPr>
                <a:solidFill>
                  <a:srgbClr val="000000"/>
                </a:solidFill>
                <a:cs typeface="Lucida Sans Unicode" panose="020B0602030504020204" pitchFamily="34" charset="0"/>
              </a:defRPr>
            </a:lvl1pPr>
          </a:lstStyle>
          <a:p>
            <a:pPr>
              <a:defRPr/>
            </a:pPr>
            <a:fld id="{10803AD7-4CAE-4894-BF5D-0C465D3DC530}" type="slidenum">
              <a:rPr lang="en-US" altLang="en-US"/>
              <a:pPr>
                <a:defRPr/>
              </a:pPr>
              <a:t>‹#›</a:t>
            </a:fld>
            <a:endParaRPr lang="en-US" altLang="en-US"/>
          </a:p>
        </p:txBody>
      </p:sp>
      <p:sp>
        <p:nvSpPr>
          <p:cNvPr id="1037" name="Rectangle 12">
            <a:extLst>
              <a:ext uri="{FF2B5EF4-FFF2-40B4-BE49-F238E27FC236}">
                <a16:creationId xmlns:a16="http://schemas.microsoft.com/office/drawing/2014/main" id="{FCE7B0E5-AD5D-4D35-AB45-1979276DC4CB}"/>
              </a:ext>
            </a:extLst>
          </p:cNvPr>
          <p:cNvSpPr>
            <a:spLocks noGrp="1" noChangeArrowheads="1"/>
          </p:cNvSpPr>
          <p:nvPr>
            <p:ph type="title"/>
          </p:nvPr>
        </p:nvSpPr>
        <p:spPr bwMode="auto">
          <a:xfrm>
            <a:off x="457200" y="273050"/>
            <a:ext cx="8228013"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457200" rtl="0" eaLnBrk="0" fontAlgn="base" hangingPunct="0">
        <a:lnSpc>
          <a:spcPct val="75000"/>
        </a:lnSpc>
        <a:spcBef>
          <a:spcPct val="0"/>
        </a:spcBef>
        <a:spcAft>
          <a:spcPct val="0"/>
        </a:spcAft>
        <a:buClr>
          <a:srgbClr val="000000"/>
        </a:buClr>
        <a:buSzPct val="100000"/>
        <a:buFont typeface="Times New Roman" panose="02020603050405020304" pitchFamily="18" charset="0"/>
        <a:defRPr sz="2400" kern="1200">
          <a:solidFill>
            <a:srgbClr val="000000"/>
          </a:solidFill>
          <a:latin typeface="+mj-lt"/>
          <a:ea typeface="+mj-ea"/>
          <a:cs typeface="+mj-cs"/>
        </a:defRPr>
      </a:lvl1pPr>
      <a:lvl2pPr algn="l" defTabSz="457200" rtl="0" eaLnBrk="0" fontAlgn="base" hangingPunct="0">
        <a:lnSpc>
          <a:spcPct val="75000"/>
        </a:lnSpc>
        <a:spcBef>
          <a:spcPct val="0"/>
        </a:spcBef>
        <a:spcAft>
          <a:spcPct val="0"/>
        </a:spcAft>
        <a:buClr>
          <a:srgbClr val="000000"/>
        </a:buClr>
        <a:buSzPct val="100000"/>
        <a:buFont typeface="Times New Roman" panose="02020603050405020304" pitchFamily="18" charset="0"/>
        <a:defRPr sz="2400">
          <a:solidFill>
            <a:srgbClr val="000000"/>
          </a:solidFill>
          <a:latin typeface="Arial" panose="020B0604020202020204" pitchFamily="34" charset="0"/>
          <a:ea typeface="Microsoft YaHei" panose="020B0503020204020204" pitchFamily="34" charset="-122"/>
        </a:defRPr>
      </a:lvl2pPr>
      <a:lvl3pPr algn="l" defTabSz="457200" rtl="0" eaLnBrk="0" fontAlgn="base" hangingPunct="0">
        <a:lnSpc>
          <a:spcPct val="75000"/>
        </a:lnSpc>
        <a:spcBef>
          <a:spcPct val="0"/>
        </a:spcBef>
        <a:spcAft>
          <a:spcPct val="0"/>
        </a:spcAft>
        <a:buClr>
          <a:srgbClr val="000000"/>
        </a:buClr>
        <a:buSzPct val="100000"/>
        <a:buFont typeface="Times New Roman" panose="02020603050405020304" pitchFamily="18" charset="0"/>
        <a:defRPr sz="2400">
          <a:solidFill>
            <a:srgbClr val="000000"/>
          </a:solidFill>
          <a:latin typeface="Arial" panose="020B0604020202020204" pitchFamily="34" charset="0"/>
          <a:ea typeface="Microsoft YaHei" panose="020B0503020204020204" pitchFamily="34" charset="-122"/>
        </a:defRPr>
      </a:lvl3pPr>
      <a:lvl4pPr algn="l" defTabSz="457200" rtl="0" eaLnBrk="0" fontAlgn="base" hangingPunct="0">
        <a:lnSpc>
          <a:spcPct val="75000"/>
        </a:lnSpc>
        <a:spcBef>
          <a:spcPct val="0"/>
        </a:spcBef>
        <a:spcAft>
          <a:spcPct val="0"/>
        </a:spcAft>
        <a:buClr>
          <a:srgbClr val="000000"/>
        </a:buClr>
        <a:buSzPct val="100000"/>
        <a:buFont typeface="Times New Roman" panose="02020603050405020304" pitchFamily="18" charset="0"/>
        <a:defRPr sz="2400">
          <a:solidFill>
            <a:srgbClr val="000000"/>
          </a:solidFill>
          <a:latin typeface="Arial" panose="020B0604020202020204" pitchFamily="34" charset="0"/>
          <a:ea typeface="Microsoft YaHei" panose="020B0503020204020204" pitchFamily="34" charset="-122"/>
        </a:defRPr>
      </a:lvl4pPr>
      <a:lvl5pPr algn="l" defTabSz="457200" rtl="0" eaLnBrk="0" fontAlgn="base" hangingPunct="0">
        <a:lnSpc>
          <a:spcPct val="75000"/>
        </a:lnSpc>
        <a:spcBef>
          <a:spcPct val="0"/>
        </a:spcBef>
        <a:spcAft>
          <a:spcPct val="0"/>
        </a:spcAft>
        <a:buClr>
          <a:srgbClr val="000000"/>
        </a:buClr>
        <a:buSzPct val="100000"/>
        <a:buFont typeface="Times New Roman" panose="02020603050405020304" pitchFamily="18" charset="0"/>
        <a:defRPr sz="2400">
          <a:solidFill>
            <a:srgbClr val="000000"/>
          </a:solidFill>
          <a:latin typeface="Arial" panose="020B0604020202020204" pitchFamily="34" charset="0"/>
          <a:ea typeface="Microsoft YaHei" panose="020B0503020204020204" pitchFamily="34" charset="-122"/>
        </a:defRPr>
      </a:lvl5pPr>
      <a:lvl6pPr marL="2514600" indent="-228600" algn="l" defTabSz="457200" rtl="0" fontAlgn="base" hangingPunct="0">
        <a:lnSpc>
          <a:spcPct val="75000"/>
        </a:lnSpc>
        <a:spcBef>
          <a:spcPct val="0"/>
        </a:spcBef>
        <a:spcAft>
          <a:spcPct val="0"/>
        </a:spcAft>
        <a:buClr>
          <a:srgbClr val="000000"/>
        </a:buClr>
        <a:buSzPct val="100000"/>
        <a:buFont typeface="Times New Roman" panose="02020603050405020304" pitchFamily="18" charset="0"/>
        <a:defRPr sz="2400">
          <a:solidFill>
            <a:srgbClr val="000000"/>
          </a:solidFill>
          <a:latin typeface="Arial" panose="020B0604020202020204" pitchFamily="34" charset="0"/>
          <a:ea typeface="Microsoft YaHei" panose="020B0503020204020204" pitchFamily="34" charset="-122"/>
        </a:defRPr>
      </a:lvl6pPr>
      <a:lvl7pPr marL="2971800" indent="-228600" algn="l" defTabSz="457200" rtl="0" fontAlgn="base" hangingPunct="0">
        <a:lnSpc>
          <a:spcPct val="75000"/>
        </a:lnSpc>
        <a:spcBef>
          <a:spcPct val="0"/>
        </a:spcBef>
        <a:spcAft>
          <a:spcPct val="0"/>
        </a:spcAft>
        <a:buClr>
          <a:srgbClr val="000000"/>
        </a:buClr>
        <a:buSzPct val="100000"/>
        <a:buFont typeface="Times New Roman" panose="02020603050405020304" pitchFamily="18" charset="0"/>
        <a:defRPr sz="2400">
          <a:solidFill>
            <a:srgbClr val="000000"/>
          </a:solidFill>
          <a:latin typeface="Arial" panose="020B0604020202020204" pitchFamily="34" charset="0"/>
          <a:ea typeface="Microsoft YaHei" panose="020B0503020204020204" pitchFamily="34" charset="-122"/>
        </a:defRPr>
      </a:lvl7pPr>
      <a:lvl8pPr marL="3429000" indent="-228600" algn="l" defTabSz="457200" rtl="0" fontAlgn="base" hangingPunct="0">
        <a:lnSpc>
          <a:spcPct val="75000"/>
        </a:lnSpc>
        <a:spcBef>
          <a:spcPct val="0"/>
        </a:spcBef>
        <a:spcAft>
          <a:spcPct val="0"/>
        </a:spcAft>
        <a:buClr>
          <a:srgbClr val="000000"/>
        </a:buClr>
        <a:buSzPct val="100000"/>
        <a:buFont typeface="Times New Roman" panose="02020603050405020304" pitchFamily="18" charset="0"/>
        <a:defRPr sz="2400">
          <a:solidFill>
            <a:srgbClr val="000000"/>
          </a:solidFill>
          <a:latin typeface="Arial" panose="020B0604020202020204" pitchFamily="34" charset="0"/>
          <a:ea typeface="Microsoft YaHei" panose="020B0503020204020204" pitchFamily="34" charset="-122"/>
        </a:defRPr>
      </a:lvl8pPr>
      <a:lvl9pPr marL="3886200" indent="-228600" algn="l" defTabSz="457200" rtl="0" fontAlgn="base" hangingPunct="0">
        <a:lnSpc>
          <a:spcPct val="75000"/>
        </a:lnSpc>
        <a:spcBef>
          <a:spcPct val="0"/>
        </a:spcBef>
        <a:spcAft>
          <a:spcPct val="0"/>
        </a:spcAft>
        <a:buClr>
          <a:srgbClr val="000000"/>
        </a:buClr>
        <a:buSzPct val="100000"/>
        <a:buFont typeface="Times New Roman" panose="02020603050405020304" pitchFamily="18" charset="0"/>
        <a:defRPr sz="2400">
          <a:solidFill>
            <a:srgbClr val="000000"/>
          </a:solidFill>
          <a:latin typeface="Arial" panose="020B0604020202020204" pitchFamily="34" charset="0"/>
          <a:ea typeface="Microsoft YaHei" panose="020B0503020204020204" pitchFamily="34" charset="-122"/>
        </a:defRPr>
      </a:lvl9pPr>
    </p:titleStyle>
    <p:bodyStyle>
      <a:lvl1pPr marL="342900" indent="-342900" algn="l" defTabSz="457200" rtl="0" eaLnBrk="0" fontAlgn="base" hangingPunct="0">
        <a:lnSpc>
          <a:spcPct val="93000"/>
        </a:lnSpc>
        <a:spcBef>
          <a:spcPct val="0"/>
        </a:spcBef>
        <a:spcAft>
          <a:spcPts val="1425"/>
        </a:spcAft>
        <a:buClr>
          <a:srgbClr val="000000"/>
        </a:buClr>
        <a:buSzPct val="100000"/>
        <a:buFont typeface="Times New Roman" panose="02020603050405020304" pitchFamily="18" charset="0"/>
        <a:defRPr sz="1100" kern="1200">
          <a:solidFill>
            <a:srgbClr val="000000"/>
          </a:solidFill>
          <a:latin typeface="+mn-lt"/>
          <a:ea typeface="+mn-ea"/>
          <a:cs typeface="+mn-cs"/>
        </a:defRPr>
      </a:lvl1pPr>
      <a:lvl2pPr marL="742950" indent="-285750" algn="l" defTabSz="457200" rtl="0" eaLnBrk="0" fontAlgn="base" hangingPunct="0">
        <a:lnSpc>
          <a:spcPct val="93000"/>
        </a:lnSpc>
        <a:spcBef>
          <a:spcPct val="0"/>
        </a:spcBef>
        <a:spcAft>
          <a:spcPts val="1138"/>
        </a:spcAft>
        <a:buClr>
          <a:srgbClr val="000000"/>
        </a:buClr>
        <a:buSzPct val="100000"/>
        <a:buFont typeface="Times New Roman" panose="02020603050405020304" pitchFamily="18" charset="0"/>
        <a:defRPr sz="1100" kern="1200">
          <a:solidFill>
            <a:srgbClr val="000000"/>
          </a:solidFill>
          <a:latin typeface="+mn-lt"/>
          <a:ea typeface="+mn-ea"/>
          <a:cs typeface="+mn-cs"/>
        </a:defRPr>
      </a:lvl2pPr>
      <a:lvl3pPr marL="1143000" indent="-228600" algn="l" defTabSz="457200" rtl="0" eaLnBrk="0" fontAlgn="base" hangingPunct="0">
        <a:lnSpc>
          <a:spcPct val="93000"/>
        </a:lnSpc>
        <a:spcBef>
          <a:spcPct val="0"/>
        </a:spcBef>
        <a:spcAft>
          <a:spcPts val="850"/>
        </a:spcAft>
        <a:buClr>
          <a:srgbClr val="000000"/>
        </a:buClr>
        <a:buSzPct val="100000"/>
        <a:buFont typeface="Times New Roman" panose="02020603050405020304" pitchFamily="18" charset="0"/>
        <a:defRPr sz="1100" kern="1200">
          <a:solidFill>
            <a:srgbClr val="000000"/>
          </a:solidFill>
          <a:latin typeface="+mn-lt"/>
          <a:ea typeface="+mn-ea"/>
          <a:cs typeface="+mn-cs"/>
        </a:defRPr>
      </a:lvl3pPr>
      <a:lvl4pPr marL="1600200" indent="-228600" algn="l" defTabSz="457200" rtl="0" eaLnBrk="0" fontAlgn="base" hangingPunct="0">
        <a:lnSpc>
          <a:spcPct val="93000"/>
        </a:lnSpc>
        <a:spcBef>
          <a:spcPct val="0"/>
        </a:spcBef>
        <a:spcAft>
          <a:spcPts val="575"/>
        </a:spcAft>
        <a:buClr>
          <a:srgbClr val="000000"/>
        </a:buClr>
        <a:buSzPct val="100000"/>
        <a:buFont typeface="Times New Roman" panose="02020603050405020304" pitchFamily="18" charset="0"/>
        <a:defRPr sz="1100" kern="1200">
          <a:solidFill>
            <a:srgbClr val="000000"/>
          </a:solidFill>
          <a:latin typeface="+mn-lt"/>
          <a:ea typeface="+mn-ea"/>
          <a:cs typeface="+mn-cs"/>
        </a:defRPr>
      </a:lvl4pPr>
      <a:lvl5pPr marL="2057400" indent="-228600" algn="l" defTabSz="457200" rtl="0" eaLnBrk="0" fontAlgn="base" hangingPunct="0">
        <a:lnSpc>
          <a:spcPct val="93000"/>
        </a:lnSpc>
        <a:spcBef>
          <a:spcPct val="0"/>
        </a:spcBef>
        <a:spcAft>
          <a:spcPts val="288"/>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www.digitaltrends.com/cool-tech/japanese-ai-writes-novel-passes-first-round-nationanl-literary-prize/"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thenextweb.com/artificial-intelligence/2017/09/29/this-ai-can-predict-how-long-your-relationship-will-last/"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hyperlink" Target="https://qz.com/1130687/stanford-trained-ai-to-diagnose-pneumonia-better-than-a-radiologist-in-just-two-months/"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hyperlink" Target="https://spectrum.ieee.org/the-human-os/biomedical/diagnostics/computer-diagnoses-skin-cancers"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spectrum.ieee.org/the-human-os/biomedical/diagnostics/ophthalmologists-vs-ai-its-a-tie"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hyperlink" Target="https://www.independent.co.uk/news/business/news/jp-morgan-software-lawyers-coin-contract-intelligence-parsing-financial-deals-seconds-legal-working-a7603256.html"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hyperlink" Target="https://qz.com/228218/the-aps-newest-business-reporter-is-an-algorithm/"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hyperlink" Target="http://www.ibtimes.co.uk/associated-press-expand-its-sports-coverage-by-using-ai-write-minor-league-baseball-articles-1568804"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www.ucl.ac.uk/news/news-articles/1016/241016-AI-predicts-outcomes-human-rights-trials"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hyperlink" Target="https://www.theverge.com/2016/3/9/11180418/hilton-ibm-connie-robot-watson-hotel-concierge"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www.ibtimes.co.uk/cia-using-deep-learning-neural-networks-predict-social-unrest-five-days-before-it-happens-1585115"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hyperlink" Target="https://www.technologyreview.com/s/602949/ai-has-beaten-humans-at-lip-reading/"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hyperlink" Target="https://www.newscientist.com/article/2151268-an-ai-has-learned-how-to-pick-a-single-voice-out-of-a-crowd/"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hyperlink" Target="https://arstechnica.com/information-technology/2016/07/luka-ai-chatbot-speaking-to-the-dead-mind-uploading/"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3" Type="http://schemas.openxmlformats.org/officeDocument/2006/relationships/hyperlink" Target="https://www.newscientist.com/article/mg21528835-600-cameras-know-you-by-your-walk/"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qz.com/488701/humans-are-confusing-music-composed-by-a-computer-for-j-s-bach/"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motherboard.vice.com/en_us/article/wnjve5/artificial-intelligence-can-now-paint-like-arts-greatest-masters"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dailydot.com/layer8/handwriting-algorithm-privacy-security/"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hyperlink" Target="http://www.maxfleishman.com/"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www.ibtimes.co.uk/how-appeal-parking-ticket-this-ai-robot-lawyer-will-fight-fines-you-free-1567908"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theverge.com/2017/7/12/15957844/ai-fake-video-audio-speech-obama"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quickdraw.withgoogle.com/"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https://www.theguardian.com/technology/2016/jun/10/artificial-intelligence-screenplay-sunspring-silicon-valley-thomas-middleditch-ai"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
          <p:cNvSpPr/>
          <p:nvPr/>
        </p:nvSpPr>
        <p:spPr>
          <a:xfrm>
            <a:off x="1130711" y="1982491"/>
            <a:ext cx="7029600" cy="14465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2400" b="1" dirty="0">
                <a:solidFill>
                  <a:srgbClr val="E30000"/>
                </a:solidFill>
                <a:latin typeface="Verdana"/>
                <a:ea typeface="Verdana"/>
                <a:cs typeface="Verdana"/>
                <a:sym typeface="Verdana"/>
              </a:rPr>
              <a:t>AI mentoring workshop</a:t>
            </a:r>
          </a:p>
          <a:p>
            <a:pPr marL="0" marR="0" lvl="0" indent="0" algn="ctr" rtl="0">
              <a:lnSpc>
                <a:spcPct val="100000"/>
              </a:lnSpc>
              <a:spcBef>
                <a:spcPts val="0"/>
              </a:spcBef>
              <a:spcAft>
                <a:spcPts val="0"/>
              </a:spcAft>
              <a:buClr>
                <a:srgbClr val="000000"/>
              </a:buClr>
              <a:buSzPts val="5400"/>
              <a:buFont typeface="Arial"/>
              <a:buNone/>
            </a:pPr>
            <a:r>
              <a:rPr lang="en-US" sz="2400" b="1" i="0" u="none" strike="noStrike" cap="none" dirty="0">
                <a:solidFill>
                  <a:srgbClr val="E30000"/>
                </a:solidFill>
                <a:latin typeface="Verdana"/>
                <a:ea typeface="Verdana"/>
                <a:cs typeface="Verdana"/>
                <a:sym typeface="Verdana"/>
              </a:rPr>
              <a:t>Feb </a:t>
            </a:r>
            <a:r>
              <a:rPr lang="en-US" sz="2400" b="1" dirty="0">
                <a:solidFill>
                  <a:srgbClr val="E30000"/>
                </a:solidFill>
                <a:latin typeface="Verdana"/>
                <a:ea typeface="Verdana"/>
                <a:cs typeface="Verdana"/>
                <a:sym typeface="Verdana"/>
              </a:rPr>
              <a:t>2022</a:t>
            </a:r>
            <a:endParaRPr sz="2400" b="1" i="0" u="none" strike="noStrike" cap="none" dirty="0">
              <a:solidFill>
                <a:schemeClr val="dk1"/>
              </a:solidFill>
              <a:latin typeface="Verdana"/>
              <a:ea typeface="Verdana"/>
              <a:cs typeface="Verdana"/>
              <a:sym typeface="Verdana"/>
            </a:endParaRPr>
          </a:p>
          <a:p>
            <a:pPr marL="0" marR="0" lvl="0" indent="0" algn="ctr" rtl="0">
              <a:lnSpc>
                <a:spcPct val="100000"/>
              </a:lnSpc>
              <a:spcBef>
                <a:spcPts val="0"/>
              </a:spcBef>
              <a:spcAft>
                <a:spcPts val="0"/>
              </a:spcAft>
              <a:buClr>
                <a:srgbClr val="000000"/>
              </a:buClr>
              <a:buSzPts val="2000"/>
              <a:buFont typeface="Arial"/>
              <a:buNone/>
            </a:pPr>
            <a:endParaRPr sz="2000" b="1" dirty="0">
              <a:solidFill>
                <a:srgbClr val="0000FF"/>
              </a:solidFill>
              <a:latin typeface="Verdana"/>
              <a:ea typeface="Verdana"/>
              <a:cs typeface="Verdana"/>
              <a:sym typeface="Verdana"/>
            </a:endParaRPr>
          </a:p>
          <a:p>
            <a:pPr marL="0" marR="0" lvl="0" indent="0" algn="ctr" rtl="0">
              <a:lnSpc>
                <a:spcPct val="100000"/>
              </a:lnSpc>
              <a:spcBef>
                <a:spcPts val="0"/>
              </a:spcBef>
              <a:spcAft>
                <a:spcPts val="0"/>
              </a:spcAft>
              <a:buClr>
                <a:srgbClr val="000000"/>
              </a:buClr>
              <a:buSzPts val="2000"/>
              <a:buFont typeface="Arial"/>
              <a:buNone/>
            </a:pPr>
            <a:endParaRPr sz="2000" b="1" dirty="0">
              <a:solidFill>
                <a:srgbClr val="0000FF"/>
              </a:solidFill>
              <a:latin typeface="Verdana"/>
              <a:ea typeface="Verdana"/>
              <a:cs typeface="Verdana"/>
              <a:sym typeface="Verdana"/>
            </a:endParaRPr>
          </a:p>
        </p:txBody>
      </p:sp>
      <p:pic>
        <p:nvPicPr>
          <p:cNvPr id="1026" name="Picture 2">
            <a:extLst>
              <a:ext uri="{FF2B5EF4-FFF2-40B4-BE49-F238E27FC236}">
                <a16:creationId xmlns:a16="http://schemas.microsoft.com/office/drawing/2014/main" id="{B017D94B-58D1-4A21-B6A5-D8535C53D7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107" y="5275228"/>
            <a:ext cx="3095625" cy="723900"/>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1;p5" descr="feynlabs">
            <a:extLst>
              <a:ext uri="{FF2B5EF4-FFF2-40B4-BE49-F238E27FC236}">
                <a16:creationId xmlns:a16="http://schemas.microsoft.com/office/drawing/2014/main" id="{B41D8181-1260-4EA2-A23D-06F0D9165C5B}"/>
              </a:ext>
            </a:extLst>
          </p:cNvPr>
          <p:cNvPicPr preferRelativeResize="0"/>
          <p:nvPr/>
        </p:nvPicPr>
        <p:blipFill rotWithShape="1">
          <a:blip r:embed="rId4">
            <a:alphaModFix/>
          </a:blip>
          <a:srcRect/>
          <a:stretch/>
        </p:blipFill>
        <p:spPr>
          <a:xfrm>
            <a:off x="3723937" y="5275228"/>
            <a:ext cx="3322320" cy="69278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432425" y="6408738"/>
            <a:ext cx="952500" cy="301625"/>
          </a:xfrm>
          <a:prstGeom prst="rect">
            <a:avLst/>
          </a:prstGeom>
          <a:noFill/>
          <a:ln w="9525">
            <a:noFill/>
            <a:miter lim="800000"/>
            <a:headEnd/>
            <a:tailEnd/>
          </a:ln>
        </p:spPr>
        <p:txBody>
          <a:bodyPr lIns="91436" tIns="45718" rIns="91436" bIns="45718"/>
          <a:lstStyle/>
          <a:p>
            <a:pPr algn="ctr" eaLnBrk="0" hangingPunct="0"/>
            <a:fld id="{650A8A48-EDF5-40FF-8C9E-FF25F2BE2156}" type="slidenum">
              <a:rPr lang="en-US" sz="1000" b="1"/>
              <a:pPr algn="ctr" eaLnBrk="0" hangingPunct="0"/>
              <a:t>10</a:t>
            </a:fld>
            <a:endParaRPr lang="en-US" sz="1000" b="1" dirty="0"/>
          </a:p>
        </p:txBody>
      </p:sp>
      <p:sp>
        <p:nvSpPr>
          <p:cNvPr id="3" name="Content Placeholder 2"/>
          <p:cNvSpPr>
            <a:spLocks noGrp="1"/>
          </p:cNvSpPr>
          <p:nvPr>
            <p:ph idx="1"/>
          </p:nvPr>
        </p:nvSpPr>
        <p:spPr>
          <a:xfrm>
            <a:off x="542362" y="1072130"/>
            <a:ext cx="8215876" cy="4942908"/>
          </a:xfrm>
        </p:spPr>
        <p:txBody>
          <a:bodyPr/>
          <a:lstStyle/>
          <a:p>
            <a:r>
              <a:rPr lang="bg-BG" sz="1600" dirty="0">
                <a:solidFill>
                  <a:srgbClr val="0000FF"/>
                </a:solidFill>
                <a:latin typeface="Verdana" pitchFamily="34" charset="0"/>
                <a:ea typeface="Verdana" pitchFamily="34" charset="0"/>
                <a:cs typeface="Verdana" pitchFamily="34" charset="0"/>
              </a:rPr>
              <a:t> </a:t>
            </a:r>
            <a:r>
              <a:rPr lang="en-GB" sz="1600" dirty="0"/>
              <a:t> </a:t>
            </a:r>
          </a:p>
          <a:p>
            <a:endParaRPr lang="en-GB" sz="2000" b="1" kern="1200" dirty="0">
              <a:solidFill>
                <a:srgbClr val="0000FF"/>
              </a:solidFill>
              <a:latin typeface="Verdana" pitchFamily="34" charset="0"/>
              <a:ea typeface="Verdana" pitchFamily="34" charset="0"/>
              <a:cs typeface="Verdana" pitchFamily="34" charset="0"/>
            </a:endParaRPr>
          </a:p>
          <a:p>
            <a:endParaRPr lang="en-GB" sz="1600" kern="1200" dirty="0">
              <a:solidFill>
                <a:srgbClr val="0000FF"/>
              </a:solidFill>
              <a:latin typeface="Verdana" pitchFamily="34" charset="0"/>
              <a:ea typeface="Verdana" pitchFamily="34" charset="0"/>
              <a:cs typeface="Verdana" pitchFamily="34" charset="0"/>
            </a:endParaRPr>
          </a:p>
          <a:p>
            <a:endParaRPr lang="en-GB" sz="1400" b="1" kern="1200" dirty="0">
              <a:solidFill>
                <a:srgbClr val="0000FF"/>
              </a:solidFill>
              <a:latin typeface="Verdana" pitchFamily="34" charset="0"/>
              <a:ea typeface="Verdana" pitchFamily="34" charset="0"/>
              <a:cs typeface="Verdana" pitchFamily="34" charset="0"/>
            </a:endParaRPr>
          </a:p>
          <a:p>
            <a:r>
              <a:rPr lang="bg-BG" sz="1600" kern="1200" dirty="0">
                <a:solidFill>
                  <a:srgbClr val="0000FF"/>
                </a:solidFill>
                <a:latin typeface="Verdana" pitchFamily="34" charset="0"/>
                <a:ea typeface="Verdana" pitchFamily="34" charset="0"/>
                <a:cs typeface="Verdana" pitchFamily="34" charset="0"/>
              </a:rPr>
              <a:t> </a:t>
            </a:r>
            <a:endParaRPr lang="en-GB" sz="1600" kern="1200" dirty="0">
              <a:solidFill>
                <a:srgbClr val="0000FF"/>
              </a:solidFill>
              <a:latin typeface="Verdana" pitchFamily="34" charset="0"/>
              <a:ea typeface="Verdana" pitchFamily="34" charset="0"/>
              <a:cs typeface="Verdana" pitchFamily="34" charset="0"/>
            </a:endParaRPr>
          </a:p>
          <a:p>
            <a:endParaRPr lang="en-GB" sz="1600" dirty="0"/>
          </a:p>
          <a:p>
            <a:endParaRPr lang="en-GB" sz="1600" dirty="0"/>
          </a:p>
          <a:p>
            <a:endParaRPr lang="en-GB"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GB" sz="1600" dirty="0"/>
          </a:p>
          <a:p>
            <a:r>
              <a:rPr lang="en-US" sz="1600" dirty="0">
                <a:solidFill>
                  <a:srgbClr val="0070C0"/>
                </a:solidFill>
                <a:latin typeface="+mj-lt"/>
              </a:rPr>
              <a:t>    </a:t>
            </a:r>
            <a:endParaRPr lang="bg-BG" sz="1600" dirty="0">
              <a:solidFill>
                <a:srgbClr val="0070C0"/>
              </a:solidFill>
              <a:latin typeface="+mj-lt"/>
            </a:endParaRPr>
          </a:p>
          <a:p>
            <a:endParaRPr lang="bg-BG" dirty="0"/>
          </a:p>
        </p:txBody>
      </p:sp>
      <p:sp>
        <p:nvSpPr>
          <p:cNvPr id="4102" name="Rectangle 5"/>
          <p:cNvSpPr>
            <a:spLocks noChangeArrowheads="1"/>
          </p:cNvSpPr>
          <p:nvPr/>
        </p:nvSpPr>
        <p:spPr bwMode="auto">
          <a:xfrm>
            <a:off x="342900" y="914400"/>
            <a:ext cx="8438243" cy="5254171"/>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dirty="0"/>
          </a:p>
        </p:txBody>
      </p:sp>
      <p:sp>
        <p:nvSpPr>
          <p:cNvPr id="2" name="Rectangle 1"/>
          <p:cNvSpPr/>
          <p:nvPr/>
        </p:nvSpPr>
        <p:spPr>
          <a:xfrm>
            <a:off x="566058" y="959630"/>
            <a:ext cx="7982856" cy="5386090"/>
          </a:xfrm>
          <a:prstGeom prst="rect">
            <a:avLst/>
          </a:prstGeom>
        </p:spPr>
        <p:txBody>
          <a:bodyPr wrap="square">
            <a:spAutoFit/>
          </a:bodyPr>
          <a:lstStyle/>
          <a:p>
            <a:r>
              <a:rPr lang="en-GB" sz="1600" b="1" u="sng">
                <a:solidFill>
                  <a:srgbClr val="0000FF"/>
                </a:solidFill>
                <a:latin typeface="Verdana" pitchFamily="34" charset="0"/>
                <a:ea typeface="Verdana" pitchFamily="34" charset="0"/>
                <a:cs typeface="Verdana" pitchFamily="34" charset="0"/>
              </a:rPr>
              <a:t>A Japanese AI program just wrote a short novel, and it almost won a literary prize</a:t>
            </a:r>
            <a:endParaRPr lang="en-GB" sz="1600" b="1">
              <a:solidFill>
                <a:srgbClr val="0000FF"/>
              </a:solidFill>
              <a:latin typeface="Verdana" pitchFamily="34" charset="0"/>
              <a:ea typeface="Verdana" pitchFamily="34" charset="0"/>
              <a:cs typeface="Verdana" pitchFamily="34" charset="0"/>
            </a:endParaRPr>
          </a:p>
          <a:p>
            <a:r>
              <a:rPr lang="en-GB" sz="1600">
                <a:solidFill>
                  <a:srgbClr val="0000FF"/>
                </a:solidFill>
                <a:latin typeface="Verdana" pitchFamily="34" charset="0"/>
                <a:ea typeface="Verdana" pitchFamily="34" charset="0"/>
                <a:cs typeface="Verdana" pitchFamily="34" charset="0"/>
              </a:rPr>
              <a:t>LINK: </a:t>
            </a:r>
            <a:r>
              <a:rPr lang="en-GB" sz="1600" u="sng">
                <a:solidFill>
                  <a:srgbClr val="0000FF"/>
                </a:solidFill>
                <a:latin typeface="Verdana" pitchFamily="34" charset="0"/>
                <a:ea typeface="Verdana" pitchFamily="34" charset="0"/>
                <a:cs typeface="Verdana" pitchFamily="34" charset="0"/>
                <a:hlinkClick r:id="rId3"/>
              </a:rPr>
              <a:t>https://www.digitaltrends.com/cool-tech/japanese-ai-writes-novel-passes-first-round-nationanl-literary-prize/</a:t>
            </a:r>
            <a:endParaRPr lang="en-GB" sz="1600">
              <a:solidFill>
                <a:srgbClr val="0000FF"/>
              </a:solidFill>
              <a:latin typeface="Verdana" pitchFamily="34" charset="0"/>
              <a:ea typeface="Verdana" pitchFamily="34" charset="0"/>
              <a:cs typeface="Verdana" pitchFamily="34" charset="0"/>
            </a:endParaRPr>
          </a:p>
          <a:p>
            <a:r>
              <a:rPr lang="en-GB" sz="1600">
                <a:solidFill>
                  <a:srgbClr val="0000FF"/>
                </a:solidFill>
                <a:latin typeface="Verdana" pitchFamily="34" charset="0"/>
                <a:ea typeface="Verdana" pitchFamily="34" charset="0"/>
                <a:cs typeface="Verdana" pitchFamily="34" charset="0"/>
              </a:rPr>
              <a:t> </a:t>
            </a:r>
          </a:p>
          <a:p>
            <a:r>
              <a:rPr lang="en-GB" sz="1600">
                <a:solidFill>
                  <a:srgbClr val="0000FF"/>
                </a:solidFill>
                <a:latin typeface="Verdana" pitchFamily="34" charset="0"/>
                <a:ea typeface="Verdana" pitchFamily="34" charset="0"/>
                <a:cs typeface="Verdana" pitchFamily="34" charset="0"/>
              </a:rPr>
              <a:t>By Chloe Olewitz — Posted on March 23, 2016 4:52 pm</a:t>
            </a: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r>
              <a:rPr lang="en-GB" sz="1600">
                <a:solidFill>
                  <a:srgbClr val="0000FF"/>
                </a:solidFill>
                <a:latin typeface="Verdana" pitchFamily="34" charset="0"/>
                <a:ea typeface="Verdana" pitchFamily="34" charset="0"/>
                <a:cs typeface="Verdana" pitchFamily="34" charset="0"/>
              </a:rPr>
              <a:t>Sergey Soldatov/123RF.com</a:t>
            </a:r>
          </a:p>
          <a:p>
            <a:endParaRPr lang="en-GB" sz="1600">
              <a:solidFill>
                <a:srgbClr val="0000FF"/>
              </a:solidFill>
              <a:latin typeface="Verdana" pitchFamily="34" charset="0"/>
              <a:ea typeface="Verdana" pitchFamily="34" charset="0"/>
              <a:cs typeface="Verdana" pitchFamily="34" charset="0"/>
            </a:endParaRPr>
          </a:p>
        </p:txBody>
      </p:sp>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2261733" y="2863111"/>
            <a:ext cx="4600575" cy="2486025"/>
          </a:xfrm>
          <a:prstGeom prst="rect">
            <a:avLst/>
          </a:prstGeom>
          <a:noFill/>
          <a:ln>
            <a:noFill/>
          </a:ln>
        </p:spPr>
      </p:pic>
    </p:spTree>
    <p:extLst>
      <p:ext uri="{BB962C8B-B14F-4D97-AF65-F5344CB8AC3E}">
        <p14:creationId xmlns:p14="http://schemas.microsoft.com/office/powerpoint/2010/main" val="2522383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432425" y="6408738"/>
            <a:ext cx="952500" cy="301625"/>
          </a:xfrm>
          <a:prstGeom prst="rect">
            <a:avLst/>
          </a:prstGeom>
          <a:noFill/>
          <a:ln w="9525">
            <a:noFill/>
            <a:miter lim="800000"/>
            <a:headEnd/>
            <a:tailEnd/>
          </a:ln>
        </p:spPr>
        <p:txBody>
          <a:bodyPr lIns="91436" tIns="45718" rIns="91436" bIns="45718"/>
          <a:lstStyle/>
          <a:p>
            <a:pPr algn="ctr" eaLnBrk="0" hangingPunct="0"/>
            <a:fld id="{650A8A48-EDF5-40FF-8C9E-FF25F2BE2156}" type="slidenum">
              <a:rPr lang="en-US" sz="1000" b="1"/>
              <a:pPr algn="ctr" eaLnBrk="0" hangingPunct="0"/>
              <a:t>11</a:t>
            </a:fld>
            <a:endParaRPr lang="en-US" sz="1000" b="1" dirty="0"/>
          </a:p>
        </p:txBody>
      </p:sp>
      <p:sp>
        <p:nvSpPr>
          <p:cNvPr id="3" name="Content Placeholder 2"/>
          <p:cNvSpPr>
            <a:spLocks noGrp="1"/>
          </p:cNvSpPr>
          <p:nvPr>
            <p:ph idx="1"/>
          </p:nvPr>
        </p:nvSpPr>
        <p:spPr/>
        <p:txBody>
          <a:bodyPr/>
          <a:lstStyle/>
          <a:p>
            <a:r>
              <a:rPr lang="bg-BG"/>
              <a:t> </a:t>
            </a:r>
            <a:r>
              <a:rPr lang="en-GB"/>
              <a:t> </a:t>
            </a:r>
          </a:p>
          <a:p>
            <a:endParaRPr lang="en-GB"/>
          </a:p>
          <a:p>
            <a:endParaRPr lang="en-GB"/>
          </a:p>
          <a:p>
            <a:endParaRPr lang="en-GB"/>
          </a:p>
          <a:p>
            <a:r>
              <a:rPr lang="bg-BG"/>
              <a:t> </a:t>
            </a:r>
            <a:endParaRPr lang="en-GB"/>
          </a:p>
          <a:p>
            <a:endParaRPr lang="en-GB"/>
          </a:p>
          <a:p>
            <a:endParaRPr lang="en-GB"/>
          </a:p>
          <a:p>
            <a:endParaRPr lang="en-GB"/>
          </a:p>
          <a:p>
            <a:endParaRPr lang="en-US"/>
          </a:p>
          <a:p>
            <a:endParaRPr lang="en-US"/>
          </a:p>
          <a:p>
            <a:endParaRPr lang="en-US"/>
          </a:p>
          <a:p>
            <a:endParaRPr lang="en-US"/>
          </a:p>
          <a:p>
            <a:endParaRPr lang="en-US"/>
          </a:p>
          <a:p>
            <a:endParaRPr lang="en-US"/>
          </a:p>
          <a:p>
            <a:endParaRPr lang="en-GB"/>
          </a:p>
          <a:p>
            <a:r>
              <a:rPr lang="en-US"/>
              <a:t>    </a:t>
            </a:r>
            <a:endParaRPr lang="bg-BG"/>
          </a:p>
          <a:p>
            <a:endParaRPr lang="bg-BG" dirty="0"/>
          </a:p>
        </p:txBody>
      </p:sp>
      <p:sp>
        <p:nvSpPr>
          <p:cNvPr id="4102" name="Rectangle 5"/>
          <p:cNvSpPr>
            <a:spLocks noChangeArrowheads="1"/>
          </p:cNvSpPr>
          <p:nvPr/>
        </p:nvSpPr>
        <p:spPr bwMode="auto">
          <a:xfrm>
            <a:off x="342900" y="914400"/>
            <a:ext cx="8438243" cy="5254171"/>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dirty="0"/>
          </a:p>
        </p:txBody>
      </p:sp>
      <p:sp>
        <p:nvSpPr>
          <p:cNvPr id="2" name="Rectangle 1"/>
          <p:cNvSpPr/>
          <p:nvPr/>
        </p:nvSpPr>
        <p:spPr>
          <a:xfrm>
            <a:off x="537029" y="1011800"/>
            <a:ext cx="8011885" cy="5650842"/>
          </a:xfrm>
          <a:prstGeom prst="rect">
            <a:avLst/>
          </a:prstGeom>
        </p:spPr>
        <p:txBody>
          <a:bodyPr wrap="square">
            <a:spAutoFit/>
          </a:bodyPr>
          <a:lstStyle/>
          <a:p>
            <a:pPr marL="0" marR="0" algn="just">
              <a:lnSpc>
                <a:spcPct val="107000"/>
              </a:lnSpc>
              <a:spcBef>
                <a:spcPts val="200"/>
              </a:spcBef>
              <a:spcAft>
                <a:spcPts val="0"/>
              </a:spcAft>
            </a:pPr>
            <a:r>
              <a:rPr lang="en-GB" sz="1600">
                <a:solidFill>
                  <a:srgbClr val="0000FF"/>
                </a:solidFill>
                <a:latin typeface="Verdana" pitchFamily="34" charset="0"/>
                <a:ea typeface="Verdana" pitchFamily="34" charset="0"/>
                <a:cs typeface="Verdana" pitchFamily="34" charset="0"/>
              </a:rPr>
              <a:t>This AI can predict how long your relationship will last</a:t>
            </a:r>
          </a:p>
          <a:p>
            <a:pPr marL="0" marR="0" algn="just">
              <a:lnSpc>
                <a:spcPct val="107000"/>
              </a:lnSpc>
              <a:spcBef>
                <a:spcPts val="200"/>
              </a:spcBef>
              <a:spcAft>
                <a:spcPts val="0"/>
              </a:spcAft>
            </a:pPr>
            <a:r>
              <a:rPr lang="en-GB" sz="1600">
                <a:solidFill>
                  <a:srgbClr val="0000FF"/>
                </a:solidFill>
                <a:latin typeface="Verdana" pitchFamily="34" charset="0"/>
                <a:ea typeface="Verdana" pitchFamily="34" charset="0"/>
                <a:cs typeface="Verdana" pitchFamily="34" charset="0"/>
              </a:rPr>
              <a:t>LINK: </a:t>
            </a:r>
            <a:r>
              <a:rPr lang="en-GB" sz="1600" u="sng">
                <a:solidFill>
                  <a:srgbClr val="0000FF"/>
                </a:solidFill>
                <a:latin typeface="Verdana" pitchFamily="34" charset="0"/>
                <a:ea typeface="Verdana" pitchFamily="34" charset="0"/>
                <a:cs typeface="Verdana" pitchFamily="34" charset="0"/>
                <a:hlinkClick r:id="rId3"/>
              </a:rPr>
              <a:t>https://thenextweb.com/artificial-intelligence/2017/09/29/this-ai-can-predict-how-long-your-relationship-will-last/</a:t>
            </a: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r>
              <a:rPr lang="en-GB" sz="1600">
                <a:solidFill>
                  <a:srgbClr val="0000FF"/>
                </a:solidFill>
                <a:latin typeface="Verdana" pitchFamily="34" charset="0"/>
                <a:ea typeface="Verdana" pitchFamily="34" charset="0"/>
                <a:cs typeface="Verdana" pitchFamily="34" charset="0"/>
              </a:rPr>
              <a:t> </a:t>
            </a:r>
          </a:p>
          <a:p>
            <a:pPr marL="0" marR="0" algn="just">
              <a:lnSpc>
                <a:spcPct val="107000"/>
              </a:lnSpc>
              <a:spcBef>
                <a:spcPts val="0"/>
              </a:spcBef>
              <a:spcAft>
                <a:spcPts val="0"/>
              </a:spcAft>
            </a:pPr>
            <a:r>
              <a:rPr lang="en-GB" sz="1600">
                <a:solidFill>
                  <a:srgbClr val="0000FF"/>
                </a:solidFill>
                <a:latin typeface="Verdana" pitchFamily="34" charset="0"/>
                <a:ea typeface="Verdana" pitchFamily="34" charset="0"/>
                <a:cs typeface="Verdana" pitchFamily="34" charset="0"/>
              </a:rPr>
              <a:t>by RACHEL KASER — 4 months ago in ARTIFICIAL INTELLIGENCE</a:t>
            </a: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pPr algn="just">
              <a:lnSpc>
                <a:spcPct val="107000"/>
              </a:lnSpc>
              <a:spcBef>
                <a:spcPts val="0"/>
              </a:spcBef>
              <a:spcAft>
                <a:spcPts val="0"/>
              </a:spcAft>
            </a:pPr>
            <a:r>
              <a:rPr lang="en-GB" sz="1600">
                <a:solidFill>
                  <a:srgbClr val="0000FF"/>
                </a:solidFill>
                <a:latin typeface="Verdana" pitchFamily="34" charset="0"/>
                <a:ea typeface="Verdana" pitchFamily="34" charset="0"/>
                <a:cs typeface="Verdana" pitchFamily="34" charset="0"/>
              </a:rPr>
              <a:t>Unless you’re watching Her, you don’t generally connect AI with romantic angst. But researchers from the University of Southern California have trained one to give troubled relationships a death date — which might be the key to saving them.</a:t>
            </a: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r>
              <a:rPr lang="en-GB" sz="1600">
                <a:solidFill>
                  <a:srgbClr val="0000FF"/>
                </a:solidFill>
                <a:latin typeface="Verdana" pitchFamily="34" charset="0"/>
                <a:ea typeface="Verdana" pitchFamily="34" charset="0"/>
                <a:cs typeface="Verdana" pitchFamily="34" charset="0"/>
              </a:rPr>
              <a:t> </a:t>
            </a:r>
            <a:endParaRPr lang="en-GB" sz="1600">
              <a:solidFill>
                <a:srgbClr val="0000FF"/>
              </a:solidFill>
              <a:effectLst/>
              <a:latin typeface="Verdana" pitchFamily="34" charset="0"/>
              <a:ea typeface="Verdana" pitchFamily="34" charset="0"/>
              <a:cs typeface="Verdana" pitchFamily="34" charset="0"/>
            </a:endParaRPr>
          </a:p>
        </p:txBody>
      </p:sp>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2828471" y="2657020"/>
            <a:ext cx="3467100" cy="2095500"/>
          </a:xfrm>
          <a:prstGeom prst="rect">
            <a:avLst/>
          </a:prstGeom>
          <a:noFill/>
          <a:ln>
            <a:noFill/>
          </a:ln>
        </p:spPr>
      </p:pic>
    </p:spTree>
    <p:extLst>
      <p:ext uri="{BB962C8B-B14F-4D97-AF65-F5344CB8AC3E}">
        <p14:creationId xmlns:p14="http://schemas.microsoft.com/office/powerpoint/2010/main" val="2819962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432425" y="6408738"/>
            <a:ext cx="952500" cy="301625"/>
          </a:xfrm>
          <a:prstGeom prst="rect">
            <a:avLst/>
          </a:prstGeom>
          <a:noFill/>
          <a:ln w="9525">
            <a:noFill/>
            <a:miter lim="800000"/>
            <a:headEnd/>
            <a:tailEnd/>
          </a:ln>
        </p:spPr>
        <p:txBody>
          <a:bodyPr lIns="91436" tIns="45718" rIns="91436" bIns="45718"/>
          <a:lstStyle/>
          <a:p>
            <a:pPr algn="ctr" eaLnBrk="0" hangingPunct="0"/>
            <a:fld id="{650A8A48-EDF5-40FF-8C9E-FF25F2BE2156}" type="slidenum">
              <a:rPr lang="en-US" sz="1000" b="1"/>
              <a:pPr algn="ctr" eaLnBrk="0" hangingPunct="0"/>
              <a:t>12</a:t>
            </a:fld>
            <a:endParaRPr lang="en-US" sz="1000" b="1" dirty="0"/>
          </a:p>
        </p:txBody>
      </p:sp>
      <p:sp>
        <p:nvSpPr>
          <p:cNvPr id="3" name="Content Placeholder 2"/>
          <p:cNvSpPr>
            <a:spLocks noGrp="1"/>
          </p:cNvSpPr>
          <p:nvPr>
            <p:ph idx="1"/>
          </p:nvPr>
        </p:nvSpPr>
        <p:spPr>
          <a:xfrm>
            <a:off x="542362" y="1072130"/>
            <a:ext cx="8215876" cy="4942908"/>
          </a:xfrm>
        </p:spPr>
        <p:txBody>
          <a:bodyPr/>
          <a:lstStyle/>
          <a:p>
            <a:r>
              <a:rPr lang="bg-BG" sz="1600" dirty="0">
                <a:solidFill>
                  <a:srgbClr val="0000FF"/>
                </a:solidFill>
                <a:latin typeface="Verdana" pitchFamily="34" charset="0"/>
                <a:ea typeface="Verdana" pitchFamily="34" charset="0"/>
                <a:cs typeface="Verdana" pitchFamily="34" charset="0"/>
              </a:rPr>
              <a:t> </a:t>
            </a:r>
            <a:r>
              <a:rPr lang="en-GB" sz="1600" dirty="0"/>
              <a:t> </a:t>
            </a:r>
          </a:p>
          <a:p>
            <a:endParaRPr lang="en-GB" sz="2000" b="1" kern="1200" dirty="0">
              <a:solidFill>
                <a:srgbClr val="0000FF"/>
              </a:solidFill>
              <a:latin typeface="Verdana" pitchFamily="34" charset="0"/>
              <a:ea typeface="Verdana" pitchFamily="34" charset="0"/>
              <a:cs typeface="Verdana" pitchFamily="34" charset="0"/>
            </a:endParaRPr>
          </a:p>
          <a:p>
            <a:endParaRPr lang="en-GB" sz="1600" kern="1200" dirty="0">
              <a:solidFill>
                <a:srgbClr val="0000FF"/>
              </a:solidFill>
              <a:latin typeface="Verdana" pitchFamily="34" charset="0"/>
              <a:ea typeface="Verdana" pitchFamily="34" charset="0"/>
              <a:cs typeface="Verdana" pitchFamily="34" charset="0"/>
            </a:endParaRPr>
          </a:p>
          <a:p>
            <a:endParaRPr lang="en-GB" sz="1400" b="1" kern="1200" dirty="0">
              <a:solidFill>
                <a:srgbClr val="0000FF"/>
              </a:solidFill>
              <a:latin typeface="Verdana" pitchFamily="34" charset="0"/>
              <a:ea typeface="Verdana" pitchFamily="34" charset="0"/>
              <a:cs typeface="Verdana" pitchFamily="34" charset="0"/>
            </a:endParaRPr>
          </a:p>
          <a:p>
            <a:r>
              <a:rPr lang="bg-BG" sz="1600" kern="1200" dirty="0">
                <a:solidFill>
                  <a:srgbClr val="0000FF"/>
                </a:solidFill>
                <a:latin typeface="Verdana" pitchFamily="34" charset="0"/>
                <a:ea typeface="Verdana" pitchFamily="34" charset="0"/>
                <a:cs typeface="Verdana" pitchFamily="34" charset="0"/>
              </a:rPr>
              <a:t> </a:t>
            </a:r>
            <a:endParaRPr lang="en-GB" sz="1600" kern="1200" dirty="0">
              <a:solidFill>
                <a:srgbClr val="0000FF"/>
              </a:solidFill>
              <a:latin typeface="Verdana" pitchFamily="34" charset="0"/>
              <a:ea typeface="Verdana" pitchFamily="34" charset="0"/>
              <a:cs typeface="Verdana" pitchFamily="34" charset="0"/>
            </a:endParaRPr>
          </a:p>
          <a:p>
            <a:endParaRPr lang="en-GB" sz="1600" dirty="0"/>
          </a:p>
          <a:p>
            <a:endParaRPr lang="en-GB" sz="1600" dirty="0"/>
          </a:p>
          <a:p>
            <a:endParaRPr lang="en-GB"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GB" sz="1600" dirty="0"/>
          </a:p>
          <a:p>
            <a:r>
              <a:rPr lang="en-US" sz="1600" dirty="0">
                <a:solidFill>
                  <a:srgbClr val="0070C0"/>
                </a:solidFill>
                <a:latin typeface="+mj-lt"/>
              </a:rPr>
              <a:t>    </a:t>
            </a:r>
            <a:endParaRPr lang="bg-BG" sz="1600" dirty="0">
              <a:solidFill>
                <a:srgbClr val="0070C0"/>
              </a:solidFill>
              <a:latin typeface="+mj-lt"/>
            </a:endParaRPr>
          </a:p>
          <a:p>
            <a:endParaRPr lang="bg-BG" dirty="0"/>
          </a:p>
        </p:txBody>
      </p:sp>
      <p:sp>
        <p:nvSpPr>
          <p:cNvPr id="4102" name="Rectangle 5"/>
          <p:cNvSpPr>
            <a:spLocks noChangeArrowheads="1"/>
          </p:cNvSpPr>
          <p:nvPr/>
        </p:nvSpPr>
        <p:spPr bwMode="auto">
          <a:xfrm>
            <a:off x="342900" y="914400"/>
            <a:ext cx="8438243" cy="5254171"/>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dirty="0"/>
          </a:p>
        </p:txBody>
      </p:sp>
      <p:sp>
        <p:nvSpPr>
          <p:cNvPr id="2" name="Rectangle 1"/>
          <p:cNvSpPr/>
          <p:nvPr/>
        </p:nvSpPr>
        <p:spPr>
          <a:xfrm>
            <a:off x="537028" y="1333677"/>
            <a:ext cx="8011885" cy="332527"/>
          </a:xfrm>
          <a:prstGeom prst="rect">
            <a:avLst/>
          </a:prstGeom>
        </p:spPr>
        <p:txBody>
          <a:bodyPr wrap="square">
            <a:spAutoFit/>
          </a:bodyPr>
          <a:lstStyle/>
          <a:p>
            <a:pPr marL="0" marR="0" algn="just">
              <a:lnSpc>
                <a:spcPct val="107000"/>
              </a:lnSpc>
              <a:spcBef>
                <a:spcPts val="200"/>
              </a:spcBef>
              <a:spcAft>
                <a:spcPts val="0"/>
              </a:spcAft>
            </a:pPr>
            <a:r>
              <a:rPr lang="en-GB" sz="1600" b="1" u="sng" dirty="0">
                <a:solidFill>
                  <a:srgbClr val="0000FF"/>
                </a:solidFill>
                <a:latin typeface="Verdana" pitchFamily="34" charset="0"/>
                <a:ea typeface="Verdana" pitchFamily="34" charset="0"/>
                <a:cs typeface="Verdana" pitchFamily="34" charset="0"/>
              </a:rPr>
              <a:t>The World's First Home Robotic Chef Can Cook Over 100 Meals</a:t>
            </a:r>
            <a:endParaRPr lang="en-GB" sz="1600" b="1" dirty="0">
              <a:solidFill>
                <a:srgbClr val="0000FF"/>
              </a:solidFill>
              <a:latin typeface="Verdana" pitchFamily="34" charset="0"/>
              <a:ea typeface="Verdana" pitchFamily="34" charset="0"/>
              <a:cs typeface="Verdana" pitchFamily="34" charset="0"/>
            </a:endParaRPr>
          </a:p>
        </p:txBody>
      </p:sp>
      <p:pic>
        <p:nvPicPr>
          <p:cNvPr id="6" name="Picture 5">
            <a:extLst>
              <a:ext uri="{FF2B5EF4-FFF2-40B4-BE49-F238E27FC236}">
                <a16:creationId xmlns:a16="http://schemas.microsoft.com/office/drawing/2014/main" id="{D24B4608-0D35-4F11-A535-778EDC7348A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4943" y="2220917"/>
            <a:ext cx="6506028" cy="3192912"/>
          </a:xfrm>
          <a:prstGeom prst="rect">
            <a:avLst/>
          </a:prstGeom>
          <a:noFill/>
          <a:ln>
            <a:noFill/>
          </a:ln>
        </p:spPr>
      </p:pic>
    </p:spTree>
    <p:extLst>
      <p:ext uri="{BB962C8B-B14F-4D97-AF65-F5344CB8AC3E}">
        <p14:creationId xmlns:p14="http://schemas.microsoft.com/office/powerpoint/2010/main" val="2830359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432425" y="6408738"/>
            <a:ext cx="952500" cy="301625"/>
          </a:xfrm>
          <a:prstGeom prst="rect">
            <a:avLst/>
          </a:prstGeom>
          <a:noFill/>
          <a:ln w="9525">
            <a:noFill/>
            <a:miter lim="800000"/>
            <a:headEnd/>
            <a:tailEnd/>
          </a:ln>
        </p:spPr>
        <p:txBody>
          <a:bodyPr lIns="91436" tIns="45718" rIns="91436" bIns="45718"/>
          <a:lstStyle/>
          <a:p>
            <a:pPr algn="ctr" eaLnBrk="0" hangingPunct="0"/>
            <a:fld id="{650A8A48-EDF5-40FF-8C9E-FF25F2BE2156}" type="slidenum">
              <a:rPr lang="en-US" sz="1000" b="1"/>
              <a:pPr algn="ctr" eaLnBrk="0" hangingPunct="0"/>
              <a:t>13</a:t>
            </a:fld>
            <a:endParaRPr lang="en-US" sz="1000" b="1" dirty="0"/>
          </a:p>
        </p:txBody>
      </p:sp>
      <p:sp>
        <p:nvSpPr>
          <p:cNvPr id="3" name="Content Placeholder 2"/>
          <p:cNvSpPr>
            <a:spLocks noGrp="1"/>
          </p:cNvSpPr>
          <p:nvPr>
            <p:ph idx="1"/>
          </p:nvPr>
        </p:nvSpPr>
        <p:spPr>
          <a:xfrm>
            <a:off x="542362" y="1072130"/>
            <a:ext cx="8215876" cy="4942908"/>
          </a:xfrm>
        </p:spPr>
        <p:txBody>
          <a:bodyPr/>
          <a:lstStyle/>
          <a:p>
            <a:r>
              <a:rPr lang="bg-BG" sz="1600" dirty="0">
                <a:solidFill>
                  <a:srgbClr val="0000FF"/>
                </a:solidFill>
                <a:latin typeface="Verdana" pitchFamily="34" charset="0"/>
                <a:ea typeface="Verdana" pitchFamily="34" charset="0"/>
                <a:cs typeface="Verdana" pitchFamily="34" charset="0"/>
              </a:rPr>
              <a:t> </a:t>
            </a:r>
            <a:r>
              <a:rPr lang="en-GB" sz="1600" dirty="0">
                <a:latin typeface="Verdana" pitchFamily="34" charset="0"/>
                <a:ea typeface="Verdana" pitchFamily="34" charset="0"/>
                <a:cs typeface="Verdana" pitchFamily="34" charset="0"/>
              </a:rPr>
              <a:t> </a:t>
            </a:r>
          </a:p>
          <a:p>
            <a:endParaRPr lang="en-GB" sz="1600" b="1" kern="1200" dirty="0">
              <a:solidFill>
                <a:srgbClr val="0000FF"/>
              </a:solidFill>
              <a:latin typeface="Verdana" pitchFamily="34" charset="0"/>
              <a:ea typeface="Verdana" pitchFamily="34" charset="0"/>
              <a:cs typeface="Verdana" pitchFamily="34" charset="0"/>
            </a:endParaRPr>
          </a:p>
          <a:p>
            <a:endParaRPr lang="en-GB" sz="1600" kern="1200" dirty="0">
              <a:solidFill>
                <a:srgbClr val="0000FF"/>
              </a:solidFill>
              <a:latin typeface="Verdana" pitchFamily="34" charset="0"/>
              <a:ea typeface="Verdana" pitchFamily="34" charset="0"/>
              <a:cs typeface="Verdana" pitchFamily="34" charset="0"/>
            </a:endParaRPr>
          </a:p>
          <a:p>
            <a:endParaRPr lang="en-GB" sz="1600" b="1" kern="1200" dirty="0">
              <a:solidFill>
                <a:srgbClr val="0000FF"/>
              </a:solidFill>
              <a:latin typeface="Verdana" pitchFamily="34" charset="0"/>
              <a:ea typeface="Verdana" pitchFamily="34" charset="0"/>
              <a:cs typeface="Verdana" pitchFamily="34" charset="0"/>
            </a:endParaRPr>
          </a:p>
          <a:p>
            <a:r>
              <a:rPr lang="bg-BG" sz="1600" kern="1200" dirty="0">
                <a:solidFill>
                  <a:srgbClr val="0000FF"/>
                </a:solidFill>
                <a:latin typeface="Verdana" pitchFamily="34" charset="0"/>
                <a:ea typeface="Verdana" pitchFamily="34" charset="0"/>
                <a:cs typeface="Verdana" pitchFamily="34" charset="0"/>
              </a:rPr>
              <a:t> </a:t>
            </a:r>
            <a:endParaRPr lang="en-GB" sz="1600" kern="1200" dirty="0">
              <a:solidFill>
                <a:srgbClr val="0000FF"/>
              </a:solidFill>
              <a:latin typeface="Verdana" pitchFamily="34" charset="0"/>
              <a:ea typeface="Verdana" pitchFamily="34" charset="0"/>
              <a:cs typeface="Verdana" pitchFamily="34" charset="0"/>
            </a:endParaRPr>
          </a:p>
          <a:p>
            <a:endParaRPr lang="en-GB" sz="1600" dirty="0">
              <a:latin typeface="Verdana" pitchFamily="34" charset="0"/>
              <a:ea typeface="Verdana" pitchFamily="34" charset="0"/>
              <a:cs typeface="Verdana" pitchFamily="34" charset="0"/>
            </a:endParaRPr>
          </a:p>
          <a:p>
            <a:endParaRPr lang="en-GB" sz="1600" dirty="0">
              <a:latin typeface="Verdana" pitchFamily="34" charset="0"/>
              <a:ea typeface="Verdana" pitchFamily="34" charset="0"/>
              <a:cs typeface="Verdana" pitchFamily="34" charset="0"/>
            </a:endParaRPr>
          </a:p>
          <a:p>
            <a:endParaRPr lang="en-GB" sz="1600" dirty="0">
              <a:latin typeface="Verdana" pitchFamily="34" charset="0"/>
              <a:ea typeface="Verdana" pitchFamily="34" charset="0"/>
              <a:cs typeface="Verdana" pitchFamily="34" charset="0"/>
            </a:endParaRPr>
          </a:p>
          <a:p>
            <a:endParaRPr lang="en-US" sz="1600" dirty="0">
              <a:latin typeface="Verdana" pitchFamily="34" charset="0"/>
              <a:ea typeface="Verdana" pitchFamily="34" charset="0"/>
              <a:cs typeface="Verdana" pitchFamily="34" charset="0"/>
            </a:endParaRPr>
          </a:p>
          <a:p>
            <a:endParaRPr lang="en-US" sz="1600" dirty="0">
              <a:latin typeface="Verdana" pitchFamily="34" charset="0"/>
              <a:ea typeface="Verdana" pitchFamily="34" charset="0"/>
              <a:cs typeface="Verdana" pitchFamily="34" charset="0"/>
            </a:endParaRPr>
          </a:p>
          <a:p>
            <a:endParaRPr lang="en-US" sz="1600" dirty="0">
              <a:latin typeface="Verdana" pitchFamily="34" charset="0"/>
              <a:ea typeface="Verdana" pitchFamily="34" charset="0"/>
              <a:cs typeface="Verdana" pitchFamily="34" charset="0"/>
            </a:endParaRPr>
          </a:p>
          <a:p>
            <a:endParaRPr lang="en-US" sz="1600" dirty="0">
              <a:latin typeface="Verdana" pitchFamily="34" charset="0"/>
              <a:ea typeface="Verdana" pitchFamily="34" charset="0"/>
              <a:cs typeface="Verdana" pitchFamily="34" charset="0"/>
            </a:endParaRPr>
          </a:p>
          <a:p>
            <a:endParaRPr lang="en-US" sz="1600" dirty="0">
              <a:latin typeface="Verdana" pitchFamily="34" charset="0"/>
              <a:ea typeface="Verdana" pitchFamily="34" charset="0"/>
              <a:cs typeface="Verdana" pitchFamily="34" charset="0"/>
            </a:endParaRPr>
          </a:p>
          <a:p>
            <a:endParaRPr lang="en-US" sz="1600" dirty="0">
              <a:latin typeface="Verdana" pitchFamily="34" charset="0"/>
              <a:ea typeface="Verdana" pitchFamily="34" charset="0"/>
              <a:cs typeface="Verdana" pitchFamily="34" charset="0"/>
            </a:endParaRPr>
          </a:p>
          <a:p>
            <a:endParaRPr lang="en-GB" sz="1600" dirty="0">
              <a:latin typeface="Verdana" pitchFamily="34" charset="0"/>
              <a:ea typeface="Verdana" pitchFamily="34" charset="0"/>
              <a:cs typeface="Verdana" pitchFamily="34" charset="0"/>
            </a:endParaRPr>
          </a:p>
          <a:p>
            <a:r>
              <a:rPr lang="en-US" sz="1600" dirty="0">
                <a:solidFill>
                  <a:srgbClr val="0070C0"/>
                </a:solidFill>
                <a:latin typeface="Verdana" pitchFamily="34" charset="0"/>
                <a:ea typeface="Verdana" pitchFamily="34" charset="0"/>
                <a:cs typeface="Verdana" pitchFamily="34" charset="0"/>
              </a:rPr>
              <a:t>    </a:t>
            </a:r>
            <a:endParaRPr lang="bg-BG" sz="1600" dirty="0">
              <a:solidFill>
                <a:srgbClr val="0070C0"/>
              </a:solidFill>
              <a:latin typeface="Verdana" pitchFamily="34" charset="0"/>
              <a:ea typeface="Verdana" pitchFamily="34" charset="0"/>
              <a:cs typeface="Verdana" pitchFamily="34" charset="0"/>
            </a:endParaRPr>
          </a:p>
          <a:p>
            <a:endParaRPr lang="bg-BG" sz="1600" dirty="0">
              <a:latin typeface="Verdana" pitchFamily="34" charset="0"/>
              <a:ea typeface="Verdana" pitchFamily="34" charset="0"/>
              <a:cs typeface="Verdana" pitchFamily="34" charset="0"/>
            </a:endParaRPr>
          </a:p>
        </p:txBody>
      </p:sp>
      <p:sp>
        <p:nvSpPr>
          <p:cNvPr id="4102" name="Rectangle 5"/>
          <p:cNvSpPr>
            <a:spLocks noChangeArrowheads="1"/>
          </p:cNvSpPr>
          <p:nvPr/>
        </p:nvSpPr>
        <p:spPr bwMode="auto">
          <a:xfrm>
            <a:off x="342900" y="914400"/>
            <a:ext cx="8438243" cy="5254171"/>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dirty="0"/>
          </a:p>
        </p:txBody>
      </p:sp>
      <p:sp>
        <p:nvSpPr>
          <p:cNvPr id="2" name="Rectangle 1"/>
          <p:cNvSpPr/>
          <p:nvPr/>
        </p:nvSpPr>
        <p:spPr>
          <a:xfrm>
            <a:off x="551543" y="1082054"/>
            <a:ext cx="8026400" cy="3780907"/>
          </a:xfrm>
          <a:prstGeom prst="rect">
            <a:avLst/>
          </a:prstGeom>
        </p:spPr>
        <p:txBody>
          <a:bodyPr wrap="square">
            <a:spAutoFit/>
          </a:bodyPr>
          <a:lstStyle/>
          <a:p>
            <a:pPr marL="0" marR="0" algn="just">
              <a:lnSpc>
                <a:spcPct val="107000"/>
              </a:lnSpc>
              <a:spcBef>
                <a:spcPts val="200"/>
              </a:spcBef>
              <a:spcAft>
                <a:spcPts val="0"/>
              </a:spcAft>
            </a:pPr>
            <a:r>
              <a:rPr lang="en-GB" sz="1600" b="1" u="sng" dirty="0">
                <a:solidFill>
                  <a:srgbClr val="0000FF"/>
                </a:solidFill>
                <a:latin typeface="Verdana" pitchFamily="34" charset="0"/>
                <a:ea typeface="Verdana" pitchFamily="34" charset="0"/>
                <a:cs typeface="Verdana" pitchFamily="34" charset="0"/>
              </a:rPr>
              <a:t>How a Japanese cucumber farmer is using deep learning and TensorFlow</a:t>
            </a:r>
            <a:endParaRPr lang="en-GB" sz="1600" b="1"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dirty="0">
              <a:solidFill>
                <a:srgbClr val="0000FF"/>
              </a:solidFill>
              <a:effectLst/>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dirty="0">
              <a:solidFill>
                <a:srgbClr val="0000FF"/>
              </a:solidFill>
              <a:effectLst/>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dirty="0">
              <a:solidFill>
                <a:srgbClr val="0000FF"/>
              </a:solidFill>
              <a:effectLst/>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dirty="0">
              <a:solidFill>
                <a:srgbClr val="0000FF"/>
              </a:solidFill>
              <a:effectLst/>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dirty="0">
              <a:solidFill>
                <a:srgbClr val="0000FF"/>
              </a:solidFill>
              <a:effectLst/>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dirty="0">
              <a:solidFill>
                <a:srgbClr val="0000FF"/>
              </a:solidFill>
              <a:latin typeface="Verdana" pitchFamily="34" charset="0"/>
              <a:ea typeface="Verdana" pitchFamily="34" charset="0"/>
              <a:cs typeface="Verdana" pitchFamily="34" charset="0"/>
            </a:endParaRPr>
          </a:p>
          <a:p>
            <a:pPr algn="just">
              <a:lnSpc>
                <a:spcPct val="107000"/>
              </a:lnSpc>
              <a:spcBef>
                <a:spcPts val="0"/>
              </a:spcBef>
              <a:spcAft>
                <a:spcPts val="0"/>
              </a:spcAft>
            </a:pPr>
            <a:r>
              <a:rPr lang="en-GB" sz="1600" i="1" dirty="0">
                <a:solidFill>
                  <a:srgbClr val="0000FF"/>
                </a:solidFill>
                <a:latin typeface="Verdana" pitchFamily="34" charset="0"/>
                <a:ea typeface="Verdana" pitchFamily="34" charset="0"/>
                <a:cs typeface="Verdana" pitchFamily="34" charset="0"/>
              </a:rPr>
              <a:t>Cucumbers from Makoto's farm and ones from retail stores</a:t>
            </a:r>
            <a:endParaRPr lang="en-GB" sz="1600"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dirty="0">
              <a:solidFill>
                <a:srgbClr val="0000FF"/>
              </a:solidFill>
              <a:effectLst/>
              <a:latin typeface="Verdana" pitchFamily="34" charset="0"/>
              <a:ea typeface="Verdana" pitchFamily="34" charset="0"/>
              <a:cs typeface="Verdana" pitchFamily="34" charset="0"/>
            </a:endParaRP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566057" y="1989461"/>
            <a:ext cx="3190730" cy="2390775"/>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3765968" y="1989460"/>
            <a:ext cx="3381375" cy="2390775"/>
          </a:xfrm>
          <a:prstGeom prst="rect">
            <a:avLst/>
          </a:prstGeom>
          <a:noFill/>
          <a:ln>
            <a:noFill/>
          </a:ln>
        </p:spPr>
      </p:pic>
    </p:spTree>
    <p:extLst>
      <p:ext uri="{BB962C8B-B14F-4D97-AF65-F5344CB8AC3E}">
        <p14:creationId xmlns:p14="http://schemas.microsoft.com/office/powerpoint/2010/main" val="3201083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432425" y="6408738"/>
            <a:ext cx="952500" cy="301625"/>
          </a:xfrm>
          <a:prstGeom prst="rect">
            <a:avLst/>
          </a:prstGeom>
          <a:noFill/>
          <a:ln w="9525">
            <a:noFill/>
            <a:miter lim="800000"/>
            <a:headEnd/>
            <a:tailEnd/>
          </a:ln>
        </p:spPr>
        <p:txBody>
          <a:bodyPr lIns="91436" tIns="45718" rIns="91436" bIns="45718"/>
          <a:lstStyle/>
          <a:p>
            <a:pPr algn="ctr" eaLnBrk="0" hangingPunct="0"/>
            <a:fld id="{650A8A48-EDF5-40FF-8C9E-FF25F2BE2156}" type="slidenum">
              <a:rPr lang="en-US" sz="1000" b="1"/>
              <a:pPr algn="ctr" eaLnBrk="0" hangingPunct="0"/>
              <a:t>14</a:t>
            </a:fld>
            <a:endParaRPr lang="en-US" sz="1000" b="1" dirty="0"/>
          </a:p>
        </p:txBody>
      </p:sp>
      <p:sp>
        <p:nvSpPr>
          <p:cNvPr id="3" name="Content Placeholder 2"/>
          <p:cNvSpPr>
            <a:spLocks noGrp="1"/>
          </p:cNvSpPr>
          <p:nvPr>
            <p:ph idx="1"/>
          </p:nvPr>
        </p:nvSpPr>
        <p:spPr>
          <a:xfrm>
            <a:off x="542362" y="1072130"/>
            <a:ext cx="8215876" cy="4942908"/>
          </a:xfrm>
        </p:spPr>
        <p:txBody>
          <a:bodyPr/>
          <a:lstStyle/>
          <a:p>
            <a:r>
              <a:rPr lang="bg-BG" sz="1600" dirty="0">
                <a:solidFill>
                  <a:srgbClr val="0000FF"/>
                </a:solidFill>
                <a:latin typeface="Verdana" pitchFamily="34" charset="0"/>
                <a:ea typeface="Verdana" pitchFamily="34" charset="0"/>
                <a:cs typeface="Verdana" pitchFamily="34" charset="0"/>
              </a:rPr>
              <a:t> </a:t>
            </a:r>
            <a:r>
              <a:rPr lang="en-GB" sz="1600" dirty="0"/>
              <a:t> </a:t>
            </a:r>
          </a:p>
          <a:p>
            <a:endParaRPr lang="en-GB" sz="2000" b="1" kern="1200" dirty="0">
              <a:solidFill>
                <a:srgbClr val="0000FF"/>
              </a:solidFill>
              <a:latin typeface="Verdana" pitchFamily="34" charset="0"/>
              <a:ea typeface="Verdana" pitchFamily="34" charset="0"/>
              <a:cs typeface="Verdana" pitchFamily="34" charset="0"/>
            </a:endParaRPr>
          </a:p>
          <a:p>
            <a:endParaRPr lang="en-GB" sz="1600" kern="1200" dirty="0">
              <a:solidFill>
                <a:srgbClr val="0000FF"/>
              </a:solidFill>
              <a:latin typeface="Verdana" pitchFamily="34" charset="0"/>
              <a:ea typeface="Verdana" pitchFamily="34" charset="0"/>
              <a:cs typeface="Verdana" pitchFamily="34" charset="0"/>
            </a:endParaRPr>
          </a:p>
          <a:p>
            <a:endParaRPr lang="en-GB" sz="1400" b="1" kern="1200" dirty="0">
              <a:solidFill>
                <a:srgbClr val="0000FF"/>
              </a:solidFill>
              <a:latin typeface="Verdana" pitchFamily="34" charset="0"/>
              <a:ea typeface="Verdana" pitchFamily="34" charset="0"/>
              <a:cs typeface="Verdana" pitchFamily="34" charset="0"/>
            </a:endParaRPr>
          </a:p>
          <a:p>
            <a:r>
              <a:rPr lang="bg-BG" sz="1600" kern="1200" dirty="0">
                <a:solidFill>
                  <a:srgbClr val="0000FF"/>
                </a:solidFill>
                <a:latin typeface="Verdana" pitchFamily="34" charset="0"/>
                <a:ea typeface="Verdana" pitchFamily="34" charset="0"/>
                <a:cs typeface="Verdana" pitchFamily="34" charset="0"/>
              </a:rPr>
              <a:t> </a:t>
            </a:r>
            <a:endParaRPr lang="en-GB" sz="1600" kern="1200" dirty="0">
              <a:solidFill>
                <a:srgbClr val="0000FF"/>
              </a:solidFill>
              <a:latin typeface="Verdana" pitchFamily="34" charset="0"/>
              <a:ea typeface="Verdana" pitchFamily="34" charset="0"/>
              <a:cs typeface="Verdana" pitchFamily="34" charset="0"/>
            </a:endParaRPr>
          </a:p>
          <a:p>
            <a:endParaRPr lang="en-GB" sz="1600" dirty="0"/>
          </a:p>
          <a:p>
            <a:endParaRPr lang="en-GB" sz="1600" dirty="0"/>
          </a:p>
          <a:p>
            <a:endParaRPr lang="en-GB"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GB" sz="1600" dirty="0"/>
          </a:p>
          <a:p>
            <a:r>
              <a:rPr lang="en-US" sz="1600" dirty="0">
                <a:solidFill>
                  <a:srgbClr val="0070C0"/>
                </a:solidFill>
                <a:latin typeface="+mj-lt"/>
              </a:rPr>
              <a:t>    </a:t>
            </a:r>
            <a:endParaRPr lang="bg-BG" sz="1600" dirty="0">
              <a:solidFill>
                <a:srgbClr val="0070C0"/>
              </a:solidFill>
              <a:latin typeface="+mj-lt"/>
            </a:endParaRPr>
          </a:p>
          <a:p>
            <a:endParaRPr lang="bg-BG" dirty="0"/>
          </a:p>
        </p:txBody>
      </p:sp>
      <p:sp>
        <p:nvSpPr>
          <p:cNvPr id="4102" name="Rectangle 5"/>
          <p:cNvSpPr>
            <a:spLocks noChangeArrowheads="1"/>
          </p:cNvSpPr>
          <p:nvPr/>
        </p:nvSpPr>
        <p:spPr bwMode="auto">
          <a:xfrm>
            <a:off x="342900" y="914400"/>
            <a:ext cx="8438243" cy="5254171"/>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dirty="0"/>
          </a:p>
        </p:txBody>
      </p:sp>
      <p:sp>
        <p:nvSpPr>
          <p:cNvPr id="2" name="Rectangle 1"/>
          <p:cNvSpPr/>
          <p:nvPr/>
        </p:nvSpPr>
        <p:spPr>
          <a:xfrm>
            <a:off x="519457" y="1072130"/>
            <a:ext cx="7997371" cy="1673150"/>
          </a:xfrm>
          <a:prstGeom prst="rect">
            <a:avLst/>
          </a:prstGeom>
        </p:spPr>
        <p:txBody>
          <a:bodyPr wrap="square">
            <a:spAutoFit/>
          </a:bodyPr>
          <a:lstStyle/>
          <a:p>
            <a:pPr marL="0" marR="0" algn="just">
              <a:lnSpc>
                <a:spcPct val="107000"/>
              </a:lnSpc>
              <a:spcBef>
                <a:spcPts val="200"/>
              </a:spcBef>
              <a:spcAft>
                <a:spcPts val="0"/>
              </a:spcAft>
            </a:pPr>
            <a:r>
              <a:rPr lang="en-GB" sz="1600" b="1" u="sng" dirty="0">
                <a:solidFill>
                  <a:srgbClr val="0000FF"/>
                </a:solidFill>
                <a:latin typeface="Verdana" pitchFamily="34" charset="0"/>
                <a:ea typeface="Verdana" pitchFamily="34" charset="0"/>
                <a:cs typeface="Verdana" pitchFamily="34" charset="0"/>
              </a:rPr>
              <a:t>Stanford trained AI to diagnose pneumonia better than a radiologist in just two months</a:t>
            </a:r>
            <a:endParaRPr lang="en-GB" sz="1600" b="1"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r>
              <a:rPr lang="en-GB" sz="1600" dirty="0">
                <a:solidFill>
                  <a:srgbClr val="0000FF"/>
                </a:solidFill>
                <a:latin typeface="Verdana" pitchFamily="34" charset="0"/>
                <a:ea typeface="Verdana" pitchFamily="34" charset="0"/>
                <a:cs typeface="Verdana" pitchFamily="34" charset="0"/>
              </a:rPr>
              <a:t>LINK: </a:t>
            </a:r>
            <a:r>
              <a:rPr lang="en-GB" sz="1600" u="sng" dirty="0">
                <a:solidFill>
                  <a:srgbClr val="0000FF"/>
                </a:solidFill>
                <a:latin typeface="Verdana" pitchFamily="34" charset="0"/>
                <a:ea typeface="Verdana" pitchFamily="34" charset="0"/>
                <a:cs typeface="Verdana" pitchFamily="34" charset="0"/>
                <a:hlinkClick r:id="rId3"/>
              </a:rPr>
              <a:t>https://qz.com/1130687/stanford-trained-ai-to-diagnose-pneumonia-better-than-a-radiologist-in-just-two-months/</a:t>
            </a:r>
            <a:endParaRPr lang="en-GB" sz="1600"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r>
              <a:rPr lang="en-GB" sz="1600" dirty="0">
                <a:solidFill>
                  <a:srgbClr val="0000FF"/>
                </a:solidFill>
                <a:latin typeface="Verdana" pitchFamily="34" charset="0"/>
                <a:ea typeface="Verdana" pitchFamily="34" charset="0"/>
                <a:cs typeface="Verdana" pitchFamily="34" charset="0"/>
              </a:rPr>
              <a:t> </a:t>
            </a:r>
          </a:p>
          <a:p>
            <a:pPr marL="0" marR="0" algn="just">
              <a:lnSpc>
                <a:spcPct val="107000"/>
              </a:lnSpc>
              <a:spcBef>
                <a:spcPts val="0"/>
              </a:spcBef>
              <a:spcAft>
                <a:spcPts val="0"/>
              </a:spcAft>
            </a:pPr>
            <a:endParaRPr lang="en-GB" sz="1600" dirty="0">
              <a:solidFill>
                <a:srgbClr val="0000FF"/>
              </a:solidFill>
              <a:effectLst/>
              <a:latin typeface="Verdana" pitchFamily="34" charset="0"/>
              <a:ea typeface="Verdana" pitchFamily="34" charset="0"/>
              <a:cs typeface="Verdana" pitchFamily="34" charset="0"/>
            </a:endParaRPr>
          </a:p>
        </p:txBody>
      </p:sp>
      <p:pic>
        <p:nvPicPr>
          <p:cNvPr id="6" name="Picture 5">
            <a:extLst>
              <a:ext uri="{FF2B5EF4-FFF2-40B4-BE49-F238E27FC236}">
                <a16:creationId xmlns:a16="http://schemas.microsoft.com/office/drawing/2014/main" id="{984063C1-F065-46C8-B43B-6CCC7B83974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86971" y="2814867"/>
            <a:ext cx="6542087" cy="2221590"/>
          </a:xfrm>
          <a:prstGeom prst="rect">
            <a:avLst/>
          </a:prstGeom>
          <a:noFill/>
          <a:ln>
            <a:noFill/>
          </a:ln>
        </p:spPr>
      </p:pic>
    </p:spTree>
    <p:extLst>
      <p:ext uri="{BB962C8B-B14F-4D97-AF65-F5344CB8AC3E}">
        <p14:creationId xmlns:p14="http://schemas.microsoft.com/office/powerpoint/2010/main" val="116191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432425" y="6408738"/>
            <a:ext cx="952500" cy="301625"/>
          </a:xfrm>
          <a:prstGeom prst="rect">
            <a:avLst/>
          </a:prstGeom>
          <a:noFill/>
          <a:ln w="9525">
            <a:noFill/>
            <a:miter lim="800000"/>
            <a:headEnd/>
            <a:tailEnd/>
          </a:ln>
        </p:spPr>
        <p:txBody>
          <a:bodyPr lIns="91436" tIns="45718" rIns="91436" bIns="45718"/>
          <a:lstStyle/>
          <a:p>
            <a:pPr algn="ctr" eaLnBrk="0" hangingPunct="0"/>
            <a:fld id="{650A8A48-EDF5-40FF-8C9E-FF25F2BE2156}" type="slidenum">
              <a:rPr lang="en-US" sz="1000" b="1"/>
              <a:pPr algn="ctr" eaLnBrk="0" hangingPunct="0"/>
              <a:t>15</a:t>
            </a:fld>
            <a:endParaRPr lang="en-US" sz="1000" b="1" dirty="0"/>
          </a:p>
        </p:txBody>
      </p:sp>
      <p:sp>
        <p:nvSpPr>
          <p:cNvPr id="3" name="Content Placeholder 2"/>
          <p:cNvSpPr>
            <a:spLocks noGrp="1"/>
          </p:cNvSpPr>
          <p:nvPr>
            <p:ph idx="1"/>
          </p:nvPr>
        </p:nvSpPr>
        <p:spPr>
          <a:xfrm>
            <a:off x="542362" y="999560"/>
            <a:ext cx="8215876" cy="4942908"/>
          </a:xfrm>
        </p:spPr>
        <p:txBody>
          <a:bodyPr/>
          <a:lstStyle/>
          <a:p>
            <a:r>
              <a:rPr lang="bg-BG" sz="1600" dirty="0">
                <a:solidFill>
                  <a:srgbClr val="0000FF"/>
                </a:solidFill>
                <a:latin typeface="Verdana" pitchFamily="34" charset="0"/>
                <a:ea typeface="Verdana" pitchFamily="34" charset="0"/>
                <a:cs typeface="Verdana" pitchFamily="34" charset="0"/>
              </a:rPr>
              <a:t> </a:t>
            </a:r>
            <a:r>
              <a:rPr lang="en-GB" sz="1600" dirty="0"/>
              <a:t> </a:t>
            </a:r>
          </a:p>
          <a:p>
            <a:endParaRPr lang="en-GB" sz="1600" kern="1200" dirty="0">
              <a:solidFill>
                <a:srgbClr val="0000FF"/>
              </a:solidFill>
              <a:latin typeface="Verdana" pitchFamily="34" charset="0"/>
              <a:ea typeface="Verdana" pitchFamily="34" charset="0"/>
              <a:cs typeface="Verdana" pitchFamily="34" charset="0"/>
            </a:endParaRPr>
          </a:p>
          <a:p>
            <a:endParaRPr lang="en-GB" sz="1400" b="1" kern="1200" dirty="0">
              <a:solidFill>
                <a:srgbClr val="0000FF"/>
              </a:solidFill>
              <a:latin typeface="Verdana" pitchFamily="34" charset="0"/>
              <a:ea typeface="Verdana" pitchFamily="34" charset="0"/>
              <a:cs typeface="Verdana" pitchFamily="34" charset="0"/>
            </a:endParaRPr>
          </a:p>
          <a:p>
            <a:r>
              <a:rPr lang="bg-BG" sz="1600" kern="1200" dirty="0">
                <a:solidFill>
                  <a:srgbClr val="0000FF"/>
                </a:solidFill>
                <a:latin typeface="Verdana" pitchFamily="34" charset="0"/>
                <a:ea typeface="Verdana" pitchFamily="34" charset="0"/>
                <a:cs typeface="Verdana" pitchFamily="34" charset="0"/>
              </a:rPr>
              <a:t> </a:t>
            </a:r>
            <a:endParaRPr lang="en-GB" sz="1600" kern="1200" dirty="0">
              <a:solidFill>
                <a:srgbClr val="0000FF"/>
              </a:solidFill>
              <a:latin typeface="Verdana" pitchFamily="34" charset="0"/>
              <a:ea typeface="Verdana" pitchFamily="34" charset="0"/>
              <a:cs typeface="Verdana" pitchFamily="34" charset="0"/>
            </a:endParaRPr>
          </a:p>
          <a:p>
            <a:endParaRPr lang="en-GB" sz="1600" dirty="0"/>
          </a:p>
          <a:p>
            <a:endParaRPr lang="en-GB" sz="1600" dirty="0"/>
          </a:p>
          <a:p>
            <a:endParaRPr lang="en-GB"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GB" sz="1600" dirty="0"/>
          </a:p>
          <a:p>
            <a:r>
              <a:rPr lang="en-US" sz="1600" dirty="0">
                <a:solidFill>
                  <a:srgbClr val="0070C0"/>
                </a:solidFill>
                <a:latin typeface="+mj-lt"/>
              </a:rPr>
              <a:t>    </a:t>
            </a:r>
            <a:endParaRPr lang="bg-BG" sz="1600" dirty="0">
              <a:solidFill>
                <a:srgbClr val="0070C0"/>
              </a:solidFill>
              <a:latin typeface="+mj-lt"/>
            </a:endParaRPr>
          </a:p>
          <a:p>
            <a:endParaRPr lang="bg-BG" dirty="0"/>
          </a:p>
        </p:txBody>
      </p:sp>
      <p:sp>
        <p:nvSpPr>
          <p:cNvPr id="4102" name="Rectangle 5"/>
          <p:cNvSpPr>
            <a:spLocks noChangeArrowheads="1"/>
          </p:cNvSpPr>
          <p:nvPr/>
        </p:nvSpPr>
        <p:spPr bwMode="auto">
          <a:xfrm>
            <a:off x="342900" y="914400"/>
            <a:ext cx="8438243" cy="5254171"/>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dirty="0"/>
          </a:p>
        </p:txBody>
      </p:sp>
      <p:sp>
        <p:nvSpPr>
          <p:cNvPr id="2" name="Rectangle 1"/>
          <p:cNvSpPr/>
          <p:nvPr/>
        </p:nvSpPr>
        <p:spPr>
          <a:xfrm>
            <a:off x="551543" y="957038"/>
            <a:ext cx="8011886" cy="5625130"/>
          </a:xfrm>
          <a:prstGeom prst="rect">
            <a:avLst/>
          </a:prstGeom>
        </p:spPr>
        <p:txBody>
          <a:bodyPr wrap="square">
            <a:spAutoFit/>
          </a:bodyPr>
          <a:lstStyle/>
          <a:p>
            <a:pPr marL="0" marR="0" algn="just">
              <a:lnSpc>
                <a:spcPct val="107000"/>
              </a:lnSpc>
              <a:spcBef>
                <a:spcPts val="200"/>
              </a:spcBef>
              <a:spcAft>
                <a:spcPts val="0"/>
              </a:spcAft>
            </a:pPr>
            <a:r>
              <a:rPr lang="en-GB" sz="1600" b="1" u="sng" dirty="0">
                <a:solidFill>
                  <a:srgbClr val="0000FF"/>
                </a:solidFill>
                <a:latin typeface="Verdana" pitchFamily="34" charset="0"/>
                <a:ea typeface="Verdana" pitchFamily="34" charset="0"/>
                <a:cs typeface="Verdana" pitchFamily="34" charset="0"/>
              </a:rPr>
              <a:t>Computer Diagnoses Skin Cancers</a:t>
            </a:r>
            <a:endParaRPr lang="en-GB" sz="1600" b="1"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r>
              <a:rPr lang="en-GB" sz="1600" dirty="0" err="1">
                <a:solidFill>
                  <a:srgbClr val="0000FF"/>
                </a:solidFill>
                <a:latin typeface="Verdana" pitchFamily="34" charset="0"/>
                <a:ea typeface="Verdana" pitchFamily="34" charset="0"/>
                <a:cs typeface="Verdana" pitchFamily="34" charset="0"/>
              </a:rPr>
              <a:t>LINK:</a:t>
            </a:r>
            <a:r>
              <a:rPr lang="en-GB" sz="1600" u="sng" dirty="0" err="1">
                <a:solidFill>
                  <a:srgbClr val="0000FF"/>
                </a:solidFill>
                <a:latin typeface="Verdana" pitchFamily="34" charset="0"/>
                <a:ea typeface="Verdana" pitchFamily="34" charset="0"/>
                <a:cs typeface="Verdana" pitchFamily="34" charset="0"/>
                <a:hlinkClick r:id="rId3"/>
              </a:rPr>
              <a:t>https</a:t>
            </a:r>
            <a:r>
              <a:rPr lang="en-GB" sz="1600" u="sng" dirty="0">
                <a:solidFill>
                  <a:srgbClr val="0000FF"/>
                </a:solidFill>
                <a:latin typeface="Verdana" pitchFamily="34" charset="0"/>
                <a:ea typeface="Verdana" pitchFamily="34" charset="0"/>
                <a:cs typeface="Verdana" pitchFamily="34" charset="0"/>
                <a:hlinkClick r:id="rId3"/>
              </a:rPr>
              <a:t>://spectrum.ieee.org/the-human </a:t>
            </a:r>
            <a:r>
              <a:rPr lang="en-GB" sz="1600" u="sng" dirty="0" err="1">
                <a:solidFill>
                  <a:srgbClr val="0000FF"/>
                </a:solidFill>
                <a:latin typeface="Verdana" pitchFamily="34" charset="0"/>
                <a:ea typeface="Verdana" pitchFamily="34" charset="0"/>
                <a:cs typeface="Verdana" pitchFamily="34" charset="0"/>
                <a:hlinkClick r:id="rId3"/>
              </a:rPr>
              <a:t>os</a:t>
            </a:r>
            <a:r>
              <a:rPr lang="en-GB" sz="1600" u="sng" dirty="0">
                <a:solidFill>
                  <a:srgbClr val="0000FF"/>
                </a:solidFill>
                <a:latin typeface="Verdana" pitchFamily="34" charset="0"/>
                <a:ea typeface="Verdana" pitchFamily="34" charset="0"/>
                <a:cs typeface="Verdana" pitchFamily="34" charset="0"/>
                <a:hlinkClick r:id="rId3"/>
              </a:rPr>
              <a:t>/biomedical/diagnostics/computer-diagnoses-skin-cancers</a:t>
            </a:r>
            <a:endParaRPr lang="en-GB" sz="1600"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r>
              <a:rPr lang="en-GB" sz="800" dirty="0">
                <a:solidFill>
                  <a:srgbClr val="0000FF"/>
                </a:solidFill>
                <a:latin typeface="Verdana" pitchFamily="34" charset="0"/>
                <a:ea typeface="Verdana" pitchFamily="34" charset="0"/>
                <a:cs typeface="Verdana" pitchFamily="34" charset="0"/>
              </a:rPr>
              <a:t> </a:t>
            </a:r>
          </a:p>
          <a:p>
            <a:pPr marL="0" marR="0" algn="just">
              <a:lnSpc>
                <a:spcPct val="107000"/>
              </a:lnSpc>
              <a:spcBef>
                <a:spcPts val="0"/>
              </a:spcBef>
              <a:spcAft>
                <a:spcPts val="0"/>
              </a:spcAft>
            </a:pPr>
            <a:r>
              <a:rPr lang="en-GB" sz="1600" dirty="0">
                <a:solidFill>
                  <a:srgbClr val="0000FF"/>
                </a:solidFill>
                <a:latin typeface="Verdana" pitchFamily="34" charset="0"/>
                <a:ea typeface="Verdana" pitchFamily="34" charset="0"/>
                <a:cs typeface="Verdana" pitchFamily="34" charset="0"/>
              </a:rPr>
              <a:t>25 Jan 2017 | 18:00 GMT</a:t>
            </a:r>
          </a:p>
          <a:p>
            <a:pPr marL="0" marR="0" algn="just">
              <a:lnSpc>
                <a:spcPct val="107000"/>
              </a:lnSpc>
              <a:spcBef>
                <a:spcPts val="0"/>
              </a:spcBef>
              <a:spcAft>
                <a:spcPts val="0"/>
              </a:spcAft>
            </a:pPr>
            <a:r>
              <a:rPr lang="en-GB" sz="1600" dirty="0">
                <a:solidFill>
                  <a:srgbClr val="0000FF"/>
                </a:solidFill>
                <a:latin typeface="Verdana" pitchFamily="34" charset="0"/>
                <a:ea typeface="Verdana" pitchFamily="34" charset="0"/>
                <a:cs typeface="Verdana" pitchFamily="34" charset="0"/>
              </a:rPr>
              <a:t>By Emily Waltz</a:t>
            </a:r>
          </a:p>
          <a:p>
            <a:pPr marL="0" marR="0" algn="just">
              <a:lnSpc>
                <a:spcPct val="107000"/>
              </a:lnSpc>
              <a:spcBef>
                <a:spcPts val="0"/>
              </a:spcBef>
              <a:spcAft>
                <a:spcPts val="0"/>
              </a:spcAft>
            </a:pPr>
            <a:endParaRPr lang="en-GB" sz="1600" dirty="0">
              <a:solidFill>
                <a:srgbClr val="0000FF"/>
              </a:solidFill>
              <a:effectLst/>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dirty="0">
              <a:solidFill>
                <a:srgbClr val="0000FF"/>
              </a:solidFill>
              <a:effectLst/>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dirty="0">
              <a:solidFill>
                <a:srgbClr val="0000FF"/>
              </a:solidFill>
              <a:effectLst/>
              <a:latin typeface="Verdana" pitchFamily="34" charset="0"/>
              <a:ea typeface="Verdana" pitchFamily="34" charset="0"/>
              <a:cs typeface="Verdana" pitchFamily="34" charset="0"/>
            </a:endParaRPr>
          </a:p>
          <a:p>
            <a:pPr marL="0" marR="0" algn="just">
              <a:lnSpc>
                <a:spcPct val="107000"/>
              </a:lnSpc>
              <a:spcBef>
                <a:spcPts val="0"/>
              </a:spcBef>
              <a:spcAft>
                <a:spcPts val="0"/>
              </a:spcAft>
            </a:pPr>
            <a:r>
              <a:rPr lang="en-GB" sz="1600" dirty="0">
                <a:solidFill>
                  <a:srgbClr val="0000FF"/>
                </a:solidFill>
                <a:latin typeface="Verdana" pitchFamily="34" charset="0"/>
                <a:ea typeface="Verdana" pitchFamily="34" charset="0"/>
                <a:cs typeface="Verdana" pitchFamily="34" charset="0"/>
              </a:rPr>
              <a:t>Photo: National Institutes of Health/Getty Images</a:t>
            </a:r>
          </a:p>
          <a:p>
            <a:pPr marL="0" marR="0" algn="just">
              <a:lnSpc>
                <a:spcPct val="107000"/>
              </a:lnSpc>
              <a:spcBef>
                <a:spcPts val="0"/>
              </a:spcBef>
              <a:spcAft>
                <a:spcPts val="0"/>
              </a:spcAft>
            </a:pPr>
            <a:endParaRPr lang="en-GB" sz="800"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r>
              <a:rPr lang="en-GB" sz="1600" dirty="0">
                <a:solidFill>
                  <a:srgbClr val="0000FF"/>
                </a:solidFill>
                <a:highlight>
                  <a:srgbClr val="FFFF00"/>
                </a:highlight>
                <a:latin typeface="Verdana" pitchFamily="34" charset="0"/>
                <a:ea typeface="Verdana" pitchFamily="34" charset="0"/>
                <a:cs typeface="Verdana" pitchFamily="34" charset="0"/>
              </a:rPr>
              <a:t>Deep learning algorithm identifies skin cancers as accurately as dermatologists</a:t>
            </a:r>
          </a:p>
          <a:p>
            <a:pPr marL="0" marR="0" algn="just">
              <a:lnSpc>
                <a:spcPct val="107000"/>
              </a:lnSpc>
              <a:spcBef>
                <a:spcPts val="0"/>
              </a:spcBef>
              <a:spcAft>
                <a:spcPts val="0"/>
              </a:spcAft>
            </a:pPr>
            <a:endParaRPr lang="en-GB" sz="800"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r>
              <a:rPr lang="en-GB" sz="1600" dirty="0">
                <a:solidFill>
                  <a:srgbClr val="0000FF"/>
                </a:solidFill>
                <a:latin typeface="Verdana" pitchFamily="34" charset="0"/>
                <a:ea typeface="Verdana" pitchFamily="34" charset="0"/>
                <a:cs typeface="Verdana" pitchFamily="34" charset="0"/>
              </a:rPr>
              <a:t>Researchers have developed an algorithm that recognizes skin cancer in photos about as well as dermatologists do. So says a study published today in Nature. The algorithm, developed by a group at Stanford University, is not the first automated system for recognizing skin lesions, but it’s likely the most robust, the researchers say.</a:t>
            </a:r>
          </a:p>
          <a:p>
            <a:pPr marL="0" marR="0" algn="just">
              <a:lnSpc>
                <a:spcPct val="107000"/>
              </a:lnSpc>
              <a:spcBef>
                <a:spcPts val="0"/>
              </a:spcBef>
              <a:spcAft>
                <a:spcPts val="0"/>
              </a:spcAft>
            </a:pPr>
            <a:endParaRPr lang="en-GB" sz="1600" dirty="0">
              <a:solidFill>
                <a:srgbClr val="0000FF"/>
              </a:solidFill>
              <a:effectLst/>
              <a:latin typeface="Verdana" pitchFamily="34" charset="0"/>
              <a:ea typeface="Verdana" pitchFamily="34" charset="0"/>
              <a:cs typeface="Verdana" pitchFamily="34" charset="0"/>
            </a:endParaRPr>
          </a:p>
        </p:txBody>
      </p:sp>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00161" y="2276934"/>
            <a:ext cx="2332264" cy="1402407"/>
          </a:xfrm>
          <a:prstGeom prst="rect">
            <a:avLst/>
          </a:prstGeom>
          <a:noFill/>
          <a:ln>
            <a:noFill/>
          </a:ln>
        </p:spPr>
      </p:pic>
    </p:spTree>
    <p:extLst>
      <p:ext uri="{BB962C8B-B14F-4D97-AF65-F5344CB8AC3E}">
        <p14:creationId xmlns:p14="http://schemas.microsoft.com/office/powerpoint/2010/main" val="2155436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432425" y="6408738"/>
            <a:ext cx="952500" cy="301625"/>
          </a:xfrm>
          <a:prstGeom prst="rect">
            <a:avLst/>
          </a:prstGeom>
          <a:noFill/>
          <a:ln w="9525">
            <a:noFill/>
            <a:miter lim="800000"/>
            <a:headEnd/>
            <a:tailEnd/>
          </a:ln>
        </p:spPr>
        <p:txBody>
          <a:bodyPr lIns="91436" tIns="45718" rIns="91436" bIns="45718"/>
          <a:lstStyle/>
          <a:p>
            <a:pPr algn="ctr" eaLnBrk="0" hangingPunct="0"/>
            <a:fld id="{650A8A48-EDF5-40FF-8C9E-FF25F2BE2156}" type="slidenum">
              <a:rPr lang="en-US" sz="1000" b="1"/>
              <a:pPr algn="ctr" eaLnBrk="0" hangingPunct="0"/>
              <a:t>16</a:t>
            </a:fld>
            <a:endParaRPr lang="en-US" sz="1000" b="1" dirty="0"/>
          </a:p>
        </p:txBody>
      </p:sp>
      <p:sp>
        <p:nvSpPr>
          <p:cNvPr id="3" name="Content Placeholder 2"/>
          <p:cNvSpPr>
            <a:spLocks noGrp="1"/>
          </p:cNvSpPr>
          <p:nvPr>
            <p:ph idx="1"/>
          </p:nvPr>
        </p:nvSpPr>
        <p:spPr>
          <a:xfrm>
            <a:off x="542362" y="1072130"/>
            <a:ext cx="8215876" cy="4942908"/>
          </a:xfrm>
        </p:spPr>
        <p:txBody>
          <a:bodyPr/>
          <a:lstStyle/>
          <a:p>
            <a:r>
              <a:rPr lang="bg-BG" sz="1600" dirty="0">
                <a:solidFill>
                  <a:srgbClr val="0000FF"/>
                </a:solidFill>
                <a:latin typeface="Verdana" pitchFamily="34" charset="0"/>
                <a:ea typeface="Verdana" pitchFamily="34" charset="0"/>
                <a:cs typeface="Verdana" pitchFamily="34" charset="0"/>
              </a:rPr>
              <a:t> </a:t>
            </a:r>
            <a:r>
              <a:rPr lang="en-GB" sz="1600" dirty="0"/>
              <a:t> </a:t>
            </a:r>
          </a:p>
          <a:p>
            <a:endParaRPr lang="en-GB" sz="2000" b="1" kern="1200" dirty="0">
              <a:solidFill>
                <a:srgbClr val="0000FF"/>
              </a:solidFill>
              <a:latin typeface="Verdana" pitchFamily="34" charset="0"/>
              <a:ea typeface="Verdana" pitchFamily="34" charset="0"/>
              <a:cs typeface="Verdana" pitchFamily="34" charset="0"/>
            </a:endParaRPr>
          </a:p>
          <a:p>
            <a:endParaRPr lang="en-GB" sz="1600" kern="1200" dirty="0">
              <a:solidFill>
                <a:srgbClr val="0000FF"/>
              </a:solidFill>
              <a:latin typeface="Verdana" pitchFamily="34" charset="0"/>
              <a:ea typeface="Verdana" pitchFamily="34" charset="0"/>
              <a:cs typeface="Verdana" pitchFamily="34" charset="0"/>
            </a:endParaRPr>
          </a:p>
          <a:p>
            <a:endParaRPr lang="en-GB" sz="1400" b="1" kern="1200" dirty="0">
              <a:solidFill>
                <a:srgbClr val="0000FF"/>
              </a:solidFill>
              <a:latin typeface="Verdana" pitchFamily="34" charset="0"/>
              <a:ea typeface="Verdana" pitchFamily="34" charset="0"/>
              <a:cs typeface="Verdana" pitchFamily="34" charset="0"/>
            </a:endParaRPr>
          </a:p>
          <a:p>
            <a:r>
              <a:rPr lang="bg-BG" sz="1600" kern="1200" dirty="0">
                <a:solidFill>
                  <a:srgbClr val="0000FF"/>
                </a:solidFill>
                <a:latin typeface="Verdana" pitchFamily="34" charset="0"/>
                <a:ea typeface="Verdana" pitchFamily="34" charset="0"/>
                <a:cs typeface="Verdana" pitchFamily="34" charset="0"/>
              </a:rPr>
              <a:t> </a:t>
            </a:r>
            <a:endParaRPr lang="en-GB" sz="1600" kern="1200" dirty="0">
              <a:solidFill>
                <a:srgbClr val="0000FF"/>
              </a:solidFill>
              <a:latin typeface="Verdana" pitchFamily="34" charset="0"/>
              <a:ea typeface="Verdana" pitchFamily="34" charset="0"/>
              <a:cs typeface="Verdana" pitchFamily="34" charset="0"/>
            </a:endParaRPr>
          </a:p>
          <a:p>
            <a:endParaRPr lang="en-GB" sz="1600" dirty="0"/>
          </a:p>
          <a:p>
            <a:endParaRPr lang="en-GB" sz="1600" dirty="0"/>
          </a:p>
          <a:p>
            <a:endParaRPr lang="en-GB"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GB" sz="1600" dirty="0"/>
          </a:p>
          <a:p>
            <a:r>
              <a:rPr lang="en-US" sz="1600" dirty="0">
                <a:solidFill>
                  <a:srgbClr val="0070C0"/>
                </a:solidFill>
                <a:latin typeface="+mj-lt"/>
              </a:rPr>
              <a:t>    </a:t>
            </a:r>
            <a:endParaRPr lang="bg-BG" sz="1600" dirty="0">
              <a:solidFill>
                <a:srgbClr val="0070C0"/>
              </a:solidFill>
              <a:latin typeface="+mj-lt"/>
            </a:endParaRPr>
          </a:p>
          <a:p>
            <a:endParaRPr lang="bg-BG" dirty="0"/>
          </a:p>
        </p:txBody>
      </p:sp>
      <p:sp>
        <p:nvSpPr>
          <p:cNvPr id="4102" name="Rectangle 5"/>
          <p:cNvSpPr>
            <a:spLocks noChangeArrowheads="1"/>
          </p:cNvSpPr>
          <p:nvPr/>
        </p:nvSpPr>
        <p:spPr bwMode="auto">
          <a:xfrm>
            <a:off x="342900" y="914400"/>
            <a:ext cx="8438243" cy="5254171"/>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dirty="0"/>
          </a:p>
        </p:txBody>
      </p:sp>
      <p:sp>
        <p:nvSpPr>
          <p:cNvPr id="2" name="Rectangle 1"/>
          <p:cNvSpPr/>
          <p:nvPr/>
        </p:nvSpPr>
        <p:spPr>
          <a:xfrm>
            <a:off x="537029" y="1115268"/>
            <a:ext cx="8011885" cy="5386090"/>
          </a:xfrm>
          <a:prstGeom prst="rect">
            <a:avLst/>
          </a:prstGeom>
        </p:spPr>
        <p:txBody>
          <a:bodyPr wrap="square">
            <a:spAutoFit/>
          </a:bodyPr>
          <a:lstStyle/>
          <a:p>
            <a:r>
              <a:rPr lang="en-GB" sz="1600" b="1" u="sng">
                <a:solidFill>
                  <a:srgbClr val="0000FF"/>
                </a:solidFill>
                <a:latin typeface="Verdana" pitchFamily="34" charset="0"/>
                <a:ea typeface="Verdana" pitchFamily="34" charset="0"/>
                <a:cs typeface="Verdana" pitchFamily="34" charset="0"/>
              </a:rPr>
              <a:t>Ophthalmologists vs. AI: It's a Tie</a:t>
            </a:r>
            <a:endParaRPr lang="en-GB" sz="1600" b="1">
              <a:solidFill>
                <a:srgbClr val="0000FF"/>
              </a:solidFill>
              <a:latin typeface="Verdana" pitchFamily="34" charset="0"/>
              <a:ea typeface="Verdana" pitchFamily="34" charset="0"/>
              <a:cs typeface="Verdana" pitchFamily="34" charset="0"/>
            </a:endParaRPr>
          </a:p>
          <a:p>
            <a:r>
              <a:rPr lang="en-GB" sz="1600">
                <a:solidFill>
                  <a:srgbClr val="0000FF"/>
                </a:solidFill>
                <a:latin typeface="Verdana" pitchFamily="34" charset="0"/>
                <a:ea typeface="Verdana" pitchFamily="34" charset="0"/>
                <a:cs typeface="Verdana" pitchFamily="34" charset="0"/>
              </a:rPr>
              <a:t>LINK: </a:t>
            </a:r>
            <a:r>
              <a:rPr lang="en-GB" sz="1600" u="sng">
                <a:solidFill>
                  <a:srgbClr val="0000FF"/>
                </a:solidFill>
                <a:latin typeface="Verdana" pitchFamily="34" charset="0"/>
                <a:ea typeface="Verdana" pitchFamily="34" charset="0"/>
                <a:cs typeface="Verdana" pitchFamily="34" charset="0"/>
                <a:hlinkClick r:id="rId3"/>
              </a:rPr>
              <a:t>https://spectrum.ieee.org/the-human-os/biomedical/diagnostics/ophthalmologists-vs-ai-its-a-tie</a:t>
            </a:r>
            <a:endParaRPr lang="en-GB" sz="1600">
              <a:solidFill>
                <a:srgbClr val="0000FF"/>
              </a:solidFill>
              <a:latin typeface="Verdana" pitchFamily="34" charset="0"/>
              <a:ea typeface="Verdana" pitchFamily="34" charset="0"/>
              <a:cs typeface="Verdana" pitchFamily="34" charset="0"/>
            </a:endParaRPr>
          </a:p>
          <a:p>
            <a:r>
              <a:rPr lang="en-GB" sz="1600">
                <a:solidFill>
                  <a:srgbClr val="0000FF"/>
                </a:solidFill>
                <a:latin typeface="Verdana" pitchFamily="34" charset="0"/>
                <a:ea typeface="Verdana" pitchFamily="34" charset="0"/>
                <a:cs typeface="Verdana" pitchFamily="34" charset="0"/>
              </a:rPr>
              <a:t> </a:t>
            </a:r>
          </a:p>
          <a:p>
            <a:r>
              <a:rPr lang="en-GB" sz="1600">
                <a:solidFill>
                  <a:srgbClr val="0000FF"/>
                </a:solidFill>
                <a:latin typeface="Verdana" pitchFamily="34" charset="0"/>
                <a:ea typeface="Verdana" pitchFamily="34" charset="0"/>
                <a:cs typeface="Verdana" pitchFamily="34" charset="0"/>
              </a:rPr>
              <a:t>1 Feb 2017 | 15:00 GMT</a:t>
            </a:r>
          </a:p>
          <a:p>
            <a:r>
              <a:rPr lang="en-GB" sz="1600">
                <a:solidFill>
                  <a:srgbClr val="0000FF"/>
                </a:solidFill>
                <a:latin typeface="Verdana" pitchFamily="34" charset="0"/>
                <a:ea typeface="Verdana" pitchFamily="34" charset="0"/>
                <a:cs typeface="Verdana" pitchFamily="34" charset="0"/>
              </a:rPr>
              <a:t>By Megan Scudellari</a:t>
            </a: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r>
              <a:rPr lang="en-GB" sz="1600">
                <a:solidFill>
                  <a:srgbClr val="0000FF"/>
                </a:solidFill>
                <a:latin typeface="Verdana" pitchFamily="34" charset="0"/>
                <a:ea typeface="Verdana" pitchFamily="34" charset="0"/>
                <a:cs typeface="Verdana" pitchFamily="34" charset="0"/>
              </a:rPr>
              <a:t>Photo: Heydt/VWPics/AP Photo</a:t>
            </a:r>
          </a:p>
          <a:p>
            <a:endParaRPr lang="en-GB" sz="1600">
              <a:solidFill>
                <a:srgbClr val="0000FF"/>
              </a:solidFill>
              <a:latin typeface="Verdana" pitchFamily="34" charset="0"/>
              <a:ea typeface="Verdana" pitchFamily="34" charset="0"/>
              <a:cs typeface="Verdana" pitchFamily="34" charset="0"/>
            </a:endParaRPr>
          </a:p>
        </p:txBody>
      </p:sp>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2352221" y="3050948"/>
            <a:ext cx="4381500" cy="2352675"/>
          </a:xfrm>
          <a:prstGeom prst="rect">
            <a:avLst/>
          </a:prstGeom>
          <a:noFill/>
          <a:ln>
            <a:noFill/>
          </a:ln>
        </p:spPr>
      </p:pic>
    </p:spTree>
    <p:extLst>
      <p:ext uri="{BB962C8B-B14F-4D97-AF65-F5344CB8AC3E}">
        <p14:creationId xmlns:p14="http://schemas.microsoft.com/office/powerpoint/2010/main" val="1024584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432425" y="6408738"/>
            <a:ext cx="952500" cy="301625"/>
          </a:xfrm>
          <a:prstGeom prst="rect">
            <a:avLst/>
          </a:prstGeom>
          <a:noFill/>
          <a:ln w="9525">
            <a:noFill/>
            <a:miter lim="800000"/>
            <a:headEnd/>
            <a:tailEnd/>
          </a:ln>
        </p:spPr>
        <p:txBody>
          <a:bodyPr lIns="91436" tIns="45718" rIns="91436" bIns="45718"/>
          <a:lstStyle/>
          <a:p>
            <a:pPr algn="ctr" eaLnBrk="0" hangingPunct="0"/>
            <a:fld id="{650A8A48-EDF5-40FF-8C9E-FF25F2BE2156}" type="slidenum">
              <a:rPr lang="en-US" sz="1000" b="1"/>
              <a:pPr algn="ctr" eaLnBrk="0" hangingPunct="0"/>
              <a:t>17</a:t>
            </a:fld>
            <a:endParaRPr lang="en-US" sz="1000" b="1" dirty="0"/>
          </a:p>
        </p:txBody>
      </p:sp>
      <p:sp>
        <p:nvSpPr>
          <p:cNvPr id="3" name="Content Placeholder 2"/>
          <p:cNvSpPr>
            <a:spLocks noGrp="1"/>
          </p:cNvSpPr>
          <p:nvPr>
            <p:ph idx="1"/>
          </p:nvPr>
        </p:nvSpPr>
        <p:spPr>
          <a:xfrm>
            <a:off x="542362" y="1072130"/>
            <a:ext cx="8215876" cy="4942908"/>
          </a:xfrm>
        </p:spPr>
        <p:txBody>
          <a:bodyPr/>
          <a:lstStyle/>
          <a:p>
            <a:r>
              <a:rPr lang="bg-BG" sz="1600" dirty="0">
                <a:solidFill>
                  <a:srgbClr val="0000FF"/>
                </a:solidFill>
                <a:latin typeface="Verdana" pitchFamily="34" charset="0"/>
                <a:ea typeface="Verdana" pitchFamily="34" charset="0"/>
                <a:cs typeface="Verdana" pitchFamily="34" charset="0"/>
              </a:rPr>
              <a:t> </a:t>
            </a:r>
            <a:r>
              <a:rPr lang="en-GB" sz="1600" dirty="0"/>
              <a:t> </a:t>
            </a:r>
          </a:p>
          <a:p>
            <a:endParaRPr lang="en-GB" sz="2000" b="1" kern="1200" dirty="0">
              <a:solidFill>
                <a:srgbClr val="0000FF"/>
              </a:solidFill>
              <a:latin typeface="Verdana" pitchFamily="34" charset="0"/>
              <a:ea typeface="Verdana" pitchFamily="34" charset="0"/>
              <a:cs typeface="Verdana" pitchFamily="34" charset="0"/>
            </a:endParaRPr>
          </a:p>
          <a:p>
            <a:endParaRPr lang="en-GB" sz="1600" kern="1200" dirty="0">
              <a:solidFill>
                <a:srgbClr val="0000FF"/>
              </a:solidFill>
              <a:latin typeface="Verdana" pitchFamily="34" charset="0"/>
              <a:ea typeface="Verdana" pitchFamily="34" charset="0"/>
              <a:cs typeface="Verdana" pitchFamily="34" charset="0"/>
            </a:endParaRPr>
          </a:p>
          <a:p>
            <a:endParaRPr lang="en-GB" sz="1400" b="1" kern="1200" dirty="0">
              <a:solidFill>
                <a:srgbClr val="0000FF"/>
              </a:solidFill>
              <a:latin typeface="Verdana" pitchFamily="34" charset="0"/>
              <a:ea typeface="Verdana" pitchFamily="34" charset="0"/>
              <a:cs typeface="Verdana" pitchFamily="34" charset="0"/>
            </a:endParaRPr>
          </a:p>
          <a:p>
            <a:r>
              <a:rPr lang="bg-BG" sz="1600" kern="1200" dirty="0">
                <a:solidFill>
                  <a:srgbClr val="0000FF"/>
                </a:solidFill>
                <a:latin typeface="Verdana" pitchFamily="34" charset="0"/>
                <a:ea typeface="Verdana" pitchFamily="34" charset="0"/>
                <a:cs typeface="Verdana" pitchFamily="34" charset="0"/>
              </a:rPr>
              <a:t> </a:t>
            </a:r>
            <a:endParaRPr lang="en-GB" sz="1600" kern="1200" dirty="0">
              <a:solidFill>
                <a:srgbClr val="0000FF"/>
              </a:solidFill>
              <a:latin typeface="Verdana" pitchFamily="34" charset="0"/>
              <a:ea typeface="Verdana" pitchFamily="34" charset="0"/>
              <a:cs typeface="Verdana" pitchFamily="34" charset="0"/>
            </a:endParaRPr>
          </a:p>
          <a:p>
            <a:endParaRPr lang="en-GB" sz="1600" dirty="0"/>
          </a:p>
          <a:p>
            <a:endParaRPr lang="en-GB" sz="1600" dirty="0"/>
          </a:p>
          <a:p>
            <a:endParaRPr lang="en-GB"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GB" sz="1600" dirty="0"/>
          </a:p>
          <a:p>
            <a:r>
              <a:rPr lang="en-US" sz="1600" dirty="0">
                <a:solidFill>
                  <a:srgbClr val="0070C0"/>
                </a:solidFill>
                <a:latin typeface="+mj-lt"/>
              </a:rPr>
              <a:t>    </a:t>
            </a:r>
            <a:endParaRPr lang="bg-BG" sz="1600" dirty="0">
              <a:solidFill>
                <a:srgbClr val="0070C0"/>
              </a:solidFill>
              <a:latin typeface="+mj-lt"/>
            </a:endParaRPr>
          </a:p>
          <a:p>
            <a:endParaRPr lang="bg-BG" dirty="0"/>
          </a:p>
        </p:txBody>
      </p:sp>
      <p:sp>
        <p:nvSpPr>
          <p:cNvPr id="4102" name="Rectangle 5"/>
          <p:cNvSpPr>
            <a:spLocks noChangeArrowheads="1"/>
          </p:cNvSpPr>
          <p:nvPr/>
        </p:nvSpPr>
        <p:spPr bwMode="auto">
          <a:xfrm>
            <a:off x="342900" y="914400"/>
            <a:ext cx="8438243" cy="5254171"/>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dirty="0"/>
          </a:p>
        </p:txBody>
      </p:sp>
      <p:sp>
        <p:nvSpPr>
          <p:cNvPr id="2" name="Rectangle 1"/>
          <p:cNvSpPr/>
          <p:nvPr/>
        </p:nvSpPr>
        <p:spPr>
          <a:xfrm>
            <a:off x="551543" y="967663"/>
            <a:ext cx="7997371" cy="5262979"/>
          </a:xfrm>
          <a:prstGeom prst="rect">
            <a:avLst/>
          </a:prstGeom>
        </p:spPr>
        <p:txBody>
          <a:bodyPr wrap="square">
            <a:spAutoFit/>
          </a:bodyPr>
          <a:lstStyle/>
          <a:p>
            <a:r>
              <a:rPr lang="en-GB" sz="1600" b="1" u="sng">
                <a:solidFill>
                  <a:srgbClr val="0000FF"/>
                </a:solidFill>
                <a:latin typeface="Verdana" pitchFamily="34" charset="0"/>
                <a:ea typeface="Verdana" pitchFamily="34" charset="0"/>
                <a:cs typeface="Verdana" pitchFamily="34" charset="0"/>
              </a:rPr>
              <a:t>JPMorgan software does in seconds what took lawyers 360,000 hours</a:t>
            </a:r>
            <a:endParaRPr lang="en-GB" sz="1600" b="1">
              <a:solidFill>
                <a:srgbClr val="0000FF"/>
              </a:solidFill>
              <a:latin typeface="Verdana" pitchFamily="34" charset="0"/>
              <a:ea typeface="Verdana" pitchFamily="34" charset="0"/>
              <a:cs typeface="Verdana" pitchFamily="34" charset="0"/>
            </a:endParaRPr>
          </a:p>
          <a:p>
            <a:r>
              <a:rPr lang="en-GB" sz="1600">
                <a:solidFill>
                  <a:srgbClr val="0000FF"/>
                </a:solidFill>
                <a:latin typeface="Verdana" pitchFamily="34" charset="0"/>
                <a:ea typeface="Verdana" pitchFamily="34" charset="0"/>
                <a:cs typeface="Verdana" pitchFamily="34" charset="0"/>
              </a:rPr>
              <a:t>LINK: </a:t>
            </a:r>
            <a:r>
              <a:rPr lang="en-GB" sz="1600" u="sng">
                <a:solidFill>
                  <a:srgbClr val="0000FF"/>
                </a:solidFill>
                <a:latin typeface="Verdana" pitchFamily="34" charset="0"/>
                <a:ea typeface="Verdana" pitchFamily="34" charset="0"/>
                <a:cs typeface="Verdana" pitchFamily="34" charset="0"/>
                <a:hlinkClick r:id="rId3"/>
              </a:rPr>
              <a:t>https://www.independent.co.uk/news/business/news/jp-morgan-software-lawyers-coin-contract-intelligence-parsing-financial-deals-seconds-legal-working-a7603256.html</a:t>
            </a:r>
            <a:endParaRPr lang="en-GB" sz="1600">
              <a:solidFill>
                <a:srgbClr val="0000FF"/>
              </a:solidFill>
              <a:latin typeface="Verdana" pitchFamily="34" charset="0"/>
              <a:ea typeface="Verdana" pitchFamily="34" charset="0"/>
              <a:cs typeface="Verdana" pitchFamily="34" charset="0"/>
            </a:endParaRPr>
          </a:p>
          <a:p>
            <a:r>
              <a:rPr lang="en-GB" sz="1600">
                <a:solidFill>
                  <a:srgbClr val="0000FF"/>
                </a:solidFill>
                <a:latin typeface="Verdana" pitchFamily="34" charset="0"/>
                <a:ea typeface="Verdana" pitchFamily="34" charset="0"/>
                <a:cs typeface="Verdana" pitchFamily="34" charset="0"/>
              </a:rPr>
              <a:t> </a:t>
            </a:r>
          </a:p>
          <a:p>
            <a:r>
              <a:rPr lang="en-GB" sz="1600">
                <a:solidFill>
                  <a:srgbClr val="0000FF"/>
                </a:solidFill>
                <a:latin typeface="Verdana" pitchFamily="34" charset="0"/>
                <a:ea typeface="Verdana" pitchFamily="34" charset="0"/>
                <a:cs typeface="Verdana" pitchFamily="34" charset="0"/>
              </a:rPr>
              <a:t>Hugh Son Tuesday 28 February 2017 10:51 GMT</a:t>
            </a: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endParaRPr lang="en-GB" sz="1600">
              <a:solidFill>
                <a:srgbClr val="0000FF"/>
              </a:solidFill>
              <a:latin typeface="Verdana" pitchFamily="34" charset="0"/>
              <a:ea typeface="Verdana" pitchFamily="34" charset="0"/>
              <a:cs typeface="Verdana" pitchFamily="34" charset="0"/>
            </a:endParaRPr>
          </a:p>
          <a:p>
            <a:r>
              <a:rPr lang="en-GB" sz="1600">
                <a:solidFill>
                  <a:srgbClr val="0000FF"/>
                </a:solidFill>
                <a:latin typeface="Verdana" pitchFamily="34" charset="0"/>
                <a:ea typeface="Verdana" pitchFamily="34" charset="0"/>
                <a:cs typeface="Verdana" pitchFamily="34" charset="0"/>
              </a:rPr>
              <a:t>A new era of automation is now in overdrive as cheap computing power converges with fears of losing customers to startups</a:t>
            </a:r>
          </a:p>
        </p:txBody>
      </p:sp>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2592840" y="2930984"/>
            <a:ext cx="3914775" cy="2476500"/>
          </a:xfrm>
          <a:prstGeom prst="rect">
            <a:avLst/>
          </a:prstGeom>
          <a:noFill/>
          <a:ln>
            <a:noFill/>
          </a:ln>
        </p:spPr>
      </p:pic>
    </p:spTree>
    <p:extLst>
      <p:ext uri="{BB962C8B-B14F-4D97-AF65-F5344CB8AC3E}">
        <p14:creationId xmlns:p14="http://schemas.microsoft.com/office/powerpoint/2010/main" val="382722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432425" y="6408738"/>
            <a:ext cx="952500" cy="301625"/>
          </a:xfrm>
          <a:prstGeom prst="rect">
            <a:avLst/>
          </a:prstGeom>
          <a:noFill/>
          <a:ln w="9525">
            <a:noFill/>
            <a:miter lim="800000"/>
            <a:headEnd/>
            <a:tailEnd/>
          </a:ln>
        </p:spPr>
        <p:txBody>
          <a:bodyPr lIns="91436" tIns="45718" rIns="91436" bIns="45718"/>
          <a:lstStyle/>
          <a:p>
            <a:pPr algn="ctr" eaLnBrk="0" hangingPunct="0"/>
            <a:fld id="{650A8A48-EDF5-40FF-8C9E-FF25F2BE2156}" type="slidenum">
              <a:rPr lang="en-US" sz="1000" b="1"/>
              <a:pPr algn="ctr" eaLnBrk="0" hangingPunct="0"/>
              <a:t>18</a:t>
            </a:fld>
            <a:endParaRPr lang="en-US" sz="1000" b="1" dirty="0"/>
          </a:p>
        </p:txBody>
      </p:sp>
      <p:sp>
        <p:nvSpPr>
          <p:cNvPr id="3" name="Content Placeholder 2"/>
          <p:cNvSpPr>
            <a:spLocks noGrp="1"/>
          </p:cNvSpPr>
          <p:nvPr>
            <p:ph idx="1"/>
          </p:nvPr>
        </p:nvSpPr>
        <p:spPr>
          <a:xfrm>
            <a:off x="542362" y="1130186"/>
            <a:ext cx="8215876" cy="4942908"/>
          </a:xfrm>
        </p:spPr>
        <p:txBody>
          <a:bodyPr/>
          <a:lstStyle/>
          <a:p>
            <a:r>
              <a:rPr lang="bg-BG" sz="1600" dirty="0">
                <a:solidFill>
                  <a:srgbClr val="0000FF"/>
                </a:solidFill>
                <a:latin typeface="Verdana" pitchFamily="34" charset="0"/>
                <a:ea typeface="Verdana" pitchFamily="34" charset="0"/>
                <a:cs typeface="Verdana" pitchFamily="34" charset="0"/>
              </a:rPr>
              <a:t> </a:t>
            </a:r>
            <a:r>
              <a:rPr lang="en-GB" sz="1600" dirty="0"/>
              <a:t> </a:t>
            </a:r>
          </a:p>
          <a:p>
            <a:endParaRPr lang="en-GB" sz="2000" b="1" kern="1200" dirty="0">
              <a:solidFill>
                <a:srgbClr val="0000FF"/>
              </a:solidFill>
              <a:latin typeface="Verdana" pitchFamily="34" charset="0"/>
              <a:ea typeface="Verdana" pitchFamily="34" charset="0"/>
              <a:cs typeface="Verdana" pitchFamily="34" charset="0"/>
            </a:endParaRPr>
          </a:p>
          <a:p>
            <a:endParaRPr lang="en-GB" sz="1600" kern="1200" dirty="0">
              <a:solidFill>
                <a:srgbClr val="0000FF"/>
              </a:solidFill>
              <a:latin typeface="Verdana" pitchFamily="34" charset="0"/>
              <a:ea typeface="Verdana" pitchFamily="34" charset="0"/>
              <a:cs typeface="Verdana" pitchFamily="34" charset="0"/>
            </a:endParaRPr>
          </a:p>
          <a:p>
            <a:endParaRPr lang="en-GB" sz="1400" b="1" kern="1200" dirty="0">
              <a:solidFill>
                <a:srgbClr val="0000FF"/>
              </a:solidFill>
              <a:latin typeface="Verdana" pitchFamily="34" charset="0"/>
              <a:ea typeface="Verdana" pitchFamily="34" charset="0"/>
              <a:cs typeface="Verdana" pitchFamily="34" charset="0"/>
            </a:endParaRPr>
          </a:p>
          <a:p>
            <a:r>
              <a:rPr lang="bg-BG" sz="1600" kern="1200" dirty="0">
                <a:solidFill>
                  <a:srgbClr val="0000FF"/>
                </a:solidFill>
                <a:latin typeface="Verdana" pitchFamily="34" charset="0"/>
                <a:ea typeface="Verdana" pitchFamily="34" charset="0"/>
                <a:cs typeface="Verdana" pitchFamily="34" charset="0"/>
              </a:rPr>
              <a:t> </a:t>
            </a:r>
            <a:endParaRPr lang="en-GB" sz="1600" kern="1200" dirty="0">
              <a:solidFill>
                <a:srgbClr val="0000FF"/>
              </a:solidFill>
              <a:latin typeface="Verdana" pitchFamily="34" charset="0"/>
              <a:ea typeface="Verdana" pitchFamily="34" charset="0"/>
              <a:cs typeface="Verdana" pitchFamily="34" charset="0"/>
            </a:endParaRPr>
          </a:p>
          <a:p>
            <a:endParaRPr lang="en-GB" sz="1600" dirty="0"/>
          </a:p>
          <a:p>
            <a:endParaRPr lang="en-GB" sz="1600" dirty="0"/>
          </a:p>
          <a:p>
            <a:endParaRPr lang="en-GB"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GB" sz="1600" dirty="0"/>
          </a:p>
          <a:p>
            <a:r>
              <a:rPr lang="en-US" sz="1600" dirty="0">
                <a:solidFill>
                  <a:srgbClr val="0070C0"/>
                </a:solidFill>
                <a:latin typeface="+mj-lt"/>
              </a:rPr>
              <a:t>    </a:t>
            </a:r>
            <a:endParaRPr lang="bg-BG" sz="1600" dirty="0">
              <a:solidFill>
                <a:srgbClr val="0070C0"/>
              </a:solidFill>
              <a:latin typeface="+mj-lt"/>
            </a:endParaRPr>
          </a:p>
          <a:p>
            <a:endParaRPr lang="bg-BG" dirty="0"/>
          </a:p>
        </p:txBody>
      </p:sp>
      <p:sp>
        <p:nvSpPr>
          <p:cNvPr id="4102" name="Rectangle 5"/>
          <p:cNvSpPr>
            <a:spLocks noChangeArrowheads="1"/>
          </p:cNvSpPr>
          <p:nvPr/>
        </p:nvSpPr>
        <p:spPr bwMode="auto">
          <a:xfrm>
            <a:off x="342900" y="914400"/>
            <a:ext cx="8438243" cy="5254171"/>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dirty="0"/>
          </a:p>
        </p:txBody>
      </p:sp>
      <p:sp>
        <p:nvSpPr>
          <p:cNvPr id="2" name="Rectangle 1"/>
          <p:cNvSpPr/>
          <p:nvPr/>
        </p:nvSpPr>
        <p:spPr>
          <a:xfrm>
            <a:off x="551543" y="1140280"/>
            <a:ext cx="7997371" cy="4770537"/>
          </a:xfrm>
          <a:prstGeom prst="rect">
            <a:avLst/>
          </a:prstGeom>
        </p:spPr>
        <p:txBody>
          <a:bodyPr wrap="square">
            <a:spAutoFit/>
          </a:bodyPr>
          <a:lstStyle/>
          <a:p>
            <a:r>
              <a:rPr lang="en-GB" sz="1600" b="1" u="sng" dirty="0">
                <a:solidFill>
                  <a:srgbClr val="0000FF"/>
                </a:solidFill>
                <a:latin typeface="Verdana" pitchFamily="34" charset="0"/>
                <a:ea typeface="Verdana" pitchFamily="34" charset="0"/>
                <a:cs typeface="Verdana" pitchFamily="34" charset="0"/>
              </a:rPr>
              <a:t>The AP’s newest business reporter is an algorithm</a:t>
            </a:r>
            <a:endParaRPr lang="en-GB" sz="1600" b="1" dirty="0">
              <a:solidFill>
                <a:srgbClr val="0000FF"/>
              </a:solidFill>
              <a:latin typeface="Verdana" pitchFamily="34" charset="0"/>
              <a:ea typeface="Verdana" pitchFamily="34" charset="0"/>
              <a:cs typeface="Verdana" pitchFamily="34" charset="0"/>
            </a:endParaRPr>
          </a:p>
          <a:p>
            <a:r>
              <a:rPr lang="en-GB" sz="1600" dirty="0">
                <a:solidFill>
                  <a:srgbClr val="0000FF"/>
                </a:solidFill>
                <a:latin typeface="Verdana" pitchFamily="34" charset="0"/>
                <a:ea typeface="Verdana" pitchFamily="34" charset="0"/>
                <a:cs typeface="Verdana" pitchFamily="34" charset="0"/>
              </a:rPr>
              <a:t>LINK: </a:t>
            </a:r>
            <a:r>
              <a:rPr lang="en-GB" sz="1600" u="sng" dirty="0">
                <a:solidFill>
                  <a:srgbClr val="0000FF"/>
                </a:solidFill>
                <a:latin typeface="Verdana" pitchFamily="34" charset="0"/>
                <a:ea typeface="Verdana" pitchFamily="34" charset="0"/>
                <a:cs typeface="Verdana" pitchFamily="34" charset="0"/>
                <a:hlinkClick r:id="rId3"/>
              </a:rPr>
              <a:t>https://qz.com/228218/the-aps-newest-business-reporter-is-an-algorithm/</a:t>
            </a:r>
            <a:endParaRPr lang="en-GB" sz="1600" dirty="0">
              <a:solidFill>
                <a:srgbClr val="0000FF"/>
              </a:solidFill>
              <a:latin typeface="Verdana" pitchFamily="34" charset="0"/>
              <a:ea typeface="Verdana" pitchFamily="34" charset="0"/>
              <a:cs typeface="Verdana" pitchFamily="34" charset="0"/>
            </a:endParaRPr>
          </a:p>
          <a:p>
            <a:r>
              <a:rPr lang="en-GB" sz="1600" dirty="0">
                <a:solidFill>
                  <a:srgbClr val="0000FF"/>
                </a:solidFill>
                <a:latin typeface="Verdana" pitchFamily="34" charset="0"/>
                <a:ea typeface="Verdana" pitchFamily="34" charset="0"/>
                <a:cs typeface="Verdana" pitchFamily="34" charset="0"/>
              </a:rPr>
              <a:t> </a:t>
            </a:r>
          </a:p>
          <a:p>
            <a:r>
              <a:rPr lang="en-GB" sz="1600" dirty="0">
                <a:solidFill>
                  <a:srgbClr val="0000FF"/>
                </a:solidFill>
                <a:latin typeface="Verdana" pitchFamily="34" charset="0"/>
                <a:ea typeface="Verdana" pitchFamily="34" charset="0"/>
                <a:cs typeface="Verdana" pitchFamily="34" charset="0"/>
              </a:rPr>
              <a:t>WRITTEN BY Nikhil Sonnad</a:t>
            </a:r>
          </a:p>
          <a:p>
            <a:r>
              <a:rPr lang="en-GB" sz="1600" dirty="0">
                <a:solidFill>
                  <a:srgbClr val="0000FF"/>
                </a:solidFill>
                <a:latin typeface="Verdana" pitchFamily="34" charset="0"/>
                <a:ea typeface="Verdana" pitchFamily="34" charset="0"/>
                <a:cs typeface="Verdana" pitchFamily="34" charset="0"/>
              </a:rPr>
              <a:t>June 30, 2014</a:t>
            </a: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r>
              <a:rPr lang="en-GB" sz="1600" dirty="0">
                <a:solidFill>
                  <a:srgbClr val="0000FF"/>
                </a:solidFill>
                <a:highlight>
                  <a:srgbClr val="FFFF00"/>
                </a:highlight>
                <a:latin typeface="Verdana" pitchFamily="34" charset="0"/>
                <a:ea typeface="Verdana" pitchFamily="34" charset="0"/>
                <a:cs typeface="Verdana" pitchFamily="34" charset="0"/>
              </a:rPr>
              <a:t>How to upset a newsroom. (AP Photo/Joseph Kaczmarek)</a:t>
            </a:r>
          </a:p>
          <a:p>
            <a:endParaRPr lang="en-GB" sz="1600" dirty="0">
              <a:solidFill>
                <a:srgbClr val="0000FF"/>
              </a:solidFill>
              <a:latin typeface="Verdana" pitchFamily="34" charset="0"/>
              <a:ea typeface="Verdana" pitchFamily="34" charset="0"/>
              <a:cs typeface="Verdana" pitchFamily="34" charset="0"/>
            </a:endParaRPr>
          </a:p>
        </p:txBody>
      </p:sp>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2430913" y="3244849"/>
            <a:ext cx="4238625" cy="1638300"/>
          </a:xfrm>
          <a:prstGeom prst="rect">
            <a:avLst/>
          </a:prstGeom>
          <a:noFill/>
          <a:ln>
            <a:noFill/>
          </a:ln>
        </p:spPr>
      </p:pic>
    </p:spTree>
    <p:extLst>
      <p:ext uri="{BB962C8B-B14F-4D97-AF65-F5344CB8AC3E}">
        <p14:creationId xmlns:p14="http://schemas.microsoft.com/office/powerpoint/2010/main" val="2729277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432425" y="6408738"/>
            <a:ext cx="952500" cy="301625"/>
          </a:xfrm>
          <a:prstGeom prst="rect">
            <a:avLst/>
          </a:prstGeom>
          <a:noFill/>
          <a:ln w="9525">
            <a:noFill/>
            <a:miter lim="800000"/>
            <a:headEnd/>
            <a:tailEnd/>
          </a:ln>
        </p:spPr>
        <p:txBody>
          <a:bodyPr lIns="91436" tIns="45718" rIns="91436" bIns="45718"/>
          <a:lstStyle/>
          <a:p>
            <a:pPr algn="ctr" eaLnBrk="0" hangingPunct="0"/>
            <a:fld id="{650A8A48-EDF5-40FF-8C9E-FF25F2BE2156}" type="slidenum">
              <a:rPr lang="en-US" sz="1000" b="1"/>
              <a:pPr algn="ctr" eaLnBrk="0" hangingPunct="0"/>
              <a:t>19</a:t>
            </a:fld>
            <a:endParaRPr lang="en-US" sz="1000" b="1" dirty="0"/>
          </a:p>
        </p:txBody>
      </p:sp>
      <p:sp>
        <p:nvSpPr>
          <p:cNvPr id="3" name="Content Placeholder 2"/>
          <p:cNvSpPr>
            <a:spLocks noGrp="1"/>
          </p:cNvSpPr>
          <p:nvPr>
            <p:ph idx="1"/>
          </p:nvPr>
        </p:nvSpPr>
        <p:spPr>
          <a:xfrm>
            <a:off x="542362" y="1072130"/>
            <a:ext cx="8215876" cy="4942908"/>
          </a:xfrm>
        </p:spPr>
        <p:txBody>
          <a:bodyPr/>
          <a:lstStyle/>
          <a:p>
            <a:r>
              <a:rPr lang="bg-BG" sz="1600" dirty="0">
                <a:solidFill>
                  <a:srgbClr val="0000FF"/>
                </a:solidFill>
                <a:latin typeface="Verdana" pitchFamily="34" charset="0"/>
                <a:ea typeface="Verdana" pitchFamily="34" charset="0"/>
                <a:cs typeface="Verdana" pitchFamily="34" charset="0"/>
              </a:rPr>
              <a:t> </a:t>
            </a:r>
            <a:r>
              <a:rPr lang="en-GB" sz="1600" dirty="0"/>
              <a:t> </a:t>
            </a:r>
          </a:p>
          <a:p>
            <a:endParaRPr lang="en-GB" sz="2000" b="1" kern="1200" dirty="0">
              <a:solidFill>
                <a:srgbClr val="0000FF"/>
              </a:solidFill>
              <a:latin typeface="Verdana" pitchFamily="34" charset="0"/>
              <a:ea typeface="Verdana" pitchFamily="34" charset="0"/>
              <a:cs typeface="Verdana" pitchFamily="34" charset="0"/>
            </a:endParaRPr>
          </a:p>
          <a:p>
            <a:endParaRPr lang="en-GB" sz="1600" kern="1200" dirty="0">
              <a:solidFill>
                <a:srgbClr val="0000FF"/>
              </a:solidFill>
              <a:latin typeface="Verdana" pitchFamily="34" charset="0"/>
              <a:ea typeface="Verdana" pitchFamily="34" charset="0"/>
              <a:cs typeface="Verdana" pitchFamily="34" charset="0"/>
            </a:endParaRPr>
          </a:p>
          <a:p>
            <a:endParaRPr lang="en-GB" sz="1400" b="1" kern="1200" dirty="0">
              <a:solidFill>
                <a:srgbClr val="0000FF"/>
              </a:solidFill>
              <a:latin typeface="Verdana" pitchFamily="34" charset="0"/>
              <a:ea typeface="Verdana" pitchFamily="34" charset="0"/>
              <a:cs typeface="Verdana" pitchFamily="34" charset="0"/>
            </a:endParaRPr>
          </a:p>
          <a:p>
            <a:r>
              <a:rPr lang="bg-BG" sz="1600" kern="1200" dirty="0">
                <a:solidFill>
                  <a:srgbClr val="0000FF"/>
                </a:solidFill>
                <a:latin typeface="Verdana" pitchFamily="34" charset="0"/>
                <a:ea typeface="Verdana" pitchFamily="34" charset="0"/>
                <a:cs typeface="Verdana" pitchFamily="34" charset="0"/>
              </a:rPr>
              <a:t> </a:t>
            </a:r>
            <a:endParaRPr lang="en-GB" sz="1600" kern="1200" dirty="0">
              <a:solidFill>
                <a:srgbClr val="0000FF"/>
              </a:solidFill>
              <a:latin typeface="Verdana" pitchFamily="34" charset="0"/>
              <a:ea typeface="Verdana" pitchFamily="34" charset="0"/>
              <a:cs typeface="Verdana" pitchFamily="34" charset="0"/>
            </a:endParaRPr>
          </a:p>
          <a:p>
            <a:endParaRPr lang="en-GB" sz="1600" dirty="0"/>
          </a:p>
          <a:p>
            <a:endParaRPr lang="en-GB" sz="1600" dirty="0"/>
          </a:p>
          <a:p>
            <a:endParaRPr lang="en-GB"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GB" sz="1600" dirty="0"/>
          </a:p>
          <a:p>
            <a:r>
              <a:rPr lang="en-US" sz="1600" dirty="0">
                <a:solidFill>
                  <a:srgbClr val="0070C0"/>
                </a:solidFill>
                <a:latin typeface="+mj-lt"/>
              </a:rPr>
              <a:t>    </a:t>
            </a:r>
            <a:endParaRPr lang="bg-BG" sz="1600" dirty="0">
              <a:solidFill>
                <a:srgbClr val="0070C0"/>
              </a:solidFill>
              <a:latin typeface="+mj-lt"/>
            </a:endParaRPr>
          </a:p>
          <a:p>
            <a:endParaRPr lang="bg-BG" dirty="0"/>
          </a:p>
        </p:txBody>
      </p:sp>
      <p:sp>
        <p:nvSpPr>
          <p:cNvPr id="4102" name="Rectangle 5"/>
          <p:cNvSpPr>
            <a:spLocks noChangeArrowheads="1"/>
          </p:cNvSpPr>
          <p:nvPr/>
        </p:nvSpPr>
        <p:spPr bwMode="auto">
          <a:xfrm>
            <a:off x="342900" y="914400"/>
            <a:ext cx="8438243" cy="5254171"/>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dirty="0"/>
          </a:p>
        </p:txBody>
      </p:sp>
      <p:sp>
        <p:nvSpPr>
          <p:cNvPr id="2" name="Rectangle 1"/>
          <p:cNvSpPr/>
          <p:nvPr/>
        </p:nvSpPr>
        <p:spPr>
          <a:xfrm>
            <a:off x="551543" y="986193"/>
            <a:ext cx="7997371" cy="5509200"/>
          </a:xfrm>
          <a:prstGeom prst="rect">
            <a:avLst/>
          </a:prstGeom>
        </p:spPr>
        <p:txBody>
          <a:bodyPr wrap="square">
            <a:spAutoFit/>
          </a:bodyPr>
          <a:lstStyle/>
          <a:p>
            <a:r>
              <a:rPr lang="en-GB" sz="1600" b="1" u="sng" dirty="0">
                <a:solidFill>
                  <a:srgbClr val="0000FF"/>
                </a:solidFill>
                <a:latin typeface="Verdana" pitchFamily="34" charset="0"/>
                <a:ea typeface="Verdana" pitchFamily="34" charset="0"/>
                <a:cs typeface="Verdana" pitchFamily="34" charset="0"/>
              </a:rPr>
              <a:t>Associated Press to expand its sports coverage by using AI to write Minor League Baseball articles</a:t>
            </a:r>
            <a:endParaRPr lang="en-GB" sz="1600" b="1" dirty="0">
              <a:solidFill>
                <a:srgbClr val="0000FF"/>
              </a:solidFill>
              <a:latin typeface="Verdana" pitchFamily="34" charset="0"/>
              <a:ea typeface="Verdana" pitchFamily="34" charset="0"/>
              <a:cs typeface="Verdana" pitchFamily="34" charset="0"/>
            </a:endParaRPr>
          </a:p>
          <a:p>
            <a:r>
              <a:rPr lang="en-GB" sz="1600" dirty="0">
                <a:solidFill>
                  <a:srgbClr val="0000FF"/>
                </a:solidFill>
                <a:latin typeface="Verdana" pitchFamily="34" charset="0"/>
                <a:ea typeface="Verdana" pitchFamily="34" charset="0"/>
                <a:cs typeface="Verdana" pitchFamily="34" charset="0"/>
              </a:rPr>
              <a:t>LINK: </a:t>
            </a:r>
            <a:r>
              <a:rPr lang="en-GB" sz="1600" u="sng" dirty="0">
                <a:solidFill>
                  <a:srgbClr val="0000FF"/>
                </a:solidFill>
                <a:latin typeface="Verdana" pitchFamily="34" charset="0"/>
                <a:ea typeface="Verdana" pitchFamily="34" charset="0"/>
                <a:cs typeface="Verdana" pitchFamily="34" charset="0"/>
                <a:hlinkClick r:id="rId3"/>
              </a:rPr>
              <a:t>http://www.ibtimes.co.uk/associated-press-expand-its-sports-coverage-by-using-ai-write-minor-league-baseball-articles-1568804</a:t>
            </a:r>
            <a:endParaRPr lang="en-GB" sz="1600" dirty="0">
              <a:solidFill>
                <a:srgbClr val="0000FF"/>
              </a:solidFill>
              <a:latin typeface="Verdana" pitchFamily="34" charset="0"/>
              <a:ea typeface="Verdana" pitchFamily="34" charset="0"/>
              <a:cs typeface="Verdana" pitchFamily="34" charset="0"/>
            </a:endParaRPr>
          </a:p>
          <a:p>
            <a:r>
              <a:rPr lang="en-GB" sz="1600" dirty="0">
                <a:solidFill>
                  <a:srgbClr val="0000FF"/>
                </a:solidFill>
                <a:latin typeface="Verdana" pitchFamily="34" charset="0"/>
                <a:ea typeface="Verdana" pitchFamily="34" charset="0"/>
                <a:cs typeface="Verdana" pitchFamily="34" charset="0"/>
              </a:rPr>
              <a:t> </a:t>
            </a:r>
          </a:p>
          <a:p>
            <a:r>
              <a:rPr lang="en-GB" sz="1600" dirty="0">
                <a:solidFill>
                  <a:srgbClr val="0000FF"/>
                </a:solidFill>
                <a:latin typeface="Verdana" pitchFamily="34" charset="0"/>
                <a:ea typeface="Verdana" pitchFamily="34" charset="0"/>
                <a:cs typeface="Verdana" pitchFamily="34" charset="0"/>
              </a:rPr>
              <a:t>By Hyacinth </a:t>
            </a:r>
            <a:r>
              <a:rPr lang="en-GB" sz="1600" dirty="0" err="1">
                <a:solidFill>
                  <a:srgbClr val="0000FF"/>
                </a:solidFill>
                <a:latin typeface="Verdana" pitchFamily="34" charset="0"/>
                <a:ea typeface="Verdana" pitchFamily="34" charset="0"/>
                <a:cs typeface="Verdana" pitchFamily="34" charset="0"/>
              </a:rPr>
              <a:t>Mascarenhas</a:t>
            </a:r>
            <a:endParaRPr lang="en-GB" sz="1600" dirty="0">
              <a:solidFill>
                <a:srgbClr val="0000FF"/>
              </a:solidFill>
              <a:latin typeface="Verdana" pitchFamily="34" charset="0"/>
              <a:ea typeface="Verdana" pitchFamily="34" charset="0"/>
              <a:cs typeface="Verdana" pitchFamily="34" charset="0"/>
            </a:endParaRPr>
          </a:p>
          <a:p>
            <a:r>
              <a:rPr lang="en-GB" sz="1600" dirty="0">
                <a:solidFill>
                  <a:srgbClr val="0000FF"/>
                </a:solidFill>
                <a:latin typeface="Verdana" pitchFamily="34" charset="0"/>
                <a:ea typeface="Verdana" pitchFamily="34" charset="0"/>
                <a:cs typeface="Verdana" pitchFamily="34" charset="0"/>
              </a:rPr>
              <a:t>Updated July 6, 2016 08:42 BST</a:t>
            </a: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r>
              <a:rPr lang="en-GB" sz="1600" dirty="0">
                <a:solidFill>
                  <a:srgbClr val="0000FF"/>
                </a:solidFill>
                <a:highlight>
                  <a:srgbClr val="FFFF00"/>
                </a:highlight>
                <a:latin typeface="Verdana" pitchFamily="34" charset="0"/>
                <a:ea typeface="Verdana" pitchFamily="34" charset="0"/>
                <a:cs typeface="Verdana" pitchFamily="34" charset="0"/>
              </a:rPr>
              <a:t>The Associated Press is expanding its sports coverage by using AI to write Minor League Baseball stories Frederic J Brown/AFP/Getty Images</a:t>
            </a:r>
          </a:p>
          <a:p>
            <a:endParaRPr lang="en-GB" sz="1600" dirty="0">
              <a:solidFill>
                <a:srgbClr val="0000FF"/>
              </a:solidFill>
              <a:latin typeface="Verdana" pitchFamily="34" charset="0"/>
              <a:ea typeface="Verdana" pitchFamily="34" charset="0"/>
              <a:cs typeface="Verdana" pitchFamily="34" charset="0"/>
            </a:endParaRPr>
          </a:p>
        </p:txBody>
      </p:sp>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1578428" y="2912154"/>
            <a:ext cx="5943600" cy="2543175"/>
          </a:xfrm>
          <a:prstGeom prst="rect">
            <a:avLst/>
          </a:prstGeom>
          <a:noFill/>
          <a:ln>
            <a:noFill/>
          </a:ln>
        </p:spPr>
      </p:pic>
    </p:spTree>
    <p:extLst>
      <p:ext uri="{BB962C8B-B14F-4D97-AF65-F5344CB8AC3E}">
        <p14:creationId xmlns:p14="http://schemas.microsoft.com/office/powerpoint/2010/main" val="160662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432425" y="6408738"/>
            <a:ext cx="952500" cy="301625"/>
          </a:xfrm>
          <a:prstGeom prst="rect">
            <a:avLst/>
          </a:prstGeom>
          <a:noFill/>
          <a:ln w="9525">
            <a:noFill/>
            <a:miter lim="800000"/>
            <a:headEnd/>
            <a:tailEnd/>
          </a:ln>
        </p:spPr>
        <p:txBody>
          <a:bodyPr lIns="91436" tIns="45718" rIns="91436" bIns="45718"/>
          <a:lstStyle/>
          <a:p>
            <a:pPr algn="ctr" eaLnBrk="0" hangingPunct="0"/>
            <a:fld id="{650A8A48-EDF5-40FF-8C9E-FF25F2BE2156}" type="slidenum">
              <a:rPr lang="en-US" sz="1000" b="1"/>
              <a:pPr algn="ctr" eaLnBrk="0" hangingPunct="0"/>
              <a:t>2</a:t>
            </a:fld>
            <a:endParaRPr lang="en-US" sz="1000" b="1" dirty="0"/>
          </a:p>
        </p:txBody>
      </p:sp>
      <p:sp>
        <p:nvSpPr>
          <p:cNvPr id="3" name="Content Placeholder 2"/>
          <p:cNvSpPr>
            <a:spLocks noGrp="1"/>
          </p:cNvSpPr>
          <p:nvPr>
            <p:ph idx="1"/>
          </p:nvPr>
        </p:nvSpPr>
        <p:spPr>
          <a:xfrm>
            <a:off x="542362" y="1072130"/>
            <a:ext cx="8215876" cy="4942908"/>
          </a:xfrm>
        </p:spPr>
        <p:txBody>
          <a:bodyPr/>
          <a:lstStyle/>
          <a:p>
            <a:r>
              <a:rPr lang="bg-BG" sz="1600" dirty="0">
                <a:solidFill>
                  <a:srgbClr val="0000FF"/>
                </a:solidFill>
                <a:latin typeface="Verdana" pitchFamily="34" charset="0"/>
                <a:ea typeface="Verdana" pitchFamily="34" charset="0"/>
                <a:cs typeface="Verdana" pitchFamily="34" charset="0"/>
              </a:rPr>
              <a:t> </a:t>
            </a:r>
            <a:r>
              <a:rPr lang="en-GB" sz="1600" dirty="0"/>
              <a:t> </a:t>
            </a:r>
          </a:p>
          <a:p>
            <a:endParaRPr lang="en-GB" sz="2000" b="1" kern="1200" dirty="0">
              <a:solidFill>
                <a:srgbClr val="0000FF"/>
              </a:solidFill>
              <a:latin typeface="Verdana" pitchFamily="34" charset="0"/>
              <a:ea typeface="Verdana" pitchFamily="34" charset="0"/>
              <a:cs typeface="Verdana" pitchFamily="34" charset="0"/>
            </a:endParaRPr>
          </a:p>
          <a:p>
            <a:endParaRPr lang="en-GB" sz="1600" kern="1200" dirty="0">
              <a:solidFill>
                <a:srgbClr val="0000FF"/>
              </a:solidFill>
              <a:latin typeface="Verdana" pitchFamily="34" charset="0"/>
              <a:ea typeface="Verdana" pitchFamily="34" charset="0"/>
              <a:cs typeface="Verdana" pitchFamily="34" charset="0"/>
            </a:endParaRPr>
          </a:p>
          <a:p>
            <a:endParaRPr lang="en-GB" sz="1400" b="1" kern="1200" dirty="0">
              <a:solidFill>
                <a:srgbClr val="0000FF"/>
              </a:solidFill>
              <a:latin typeface="Verdana" pitchFamily="34" charset="0"/>
              <a:ea typeface="Verdana" pitchFamily="34" charset="0"/>
              <a:cs typeface="Verdana" pitchFamily="34" charset="0"/>
            </a:endParaRPr>
          </a:p>
          <a:p>
            <a:r>
              <a:rPr lang="bg-BG" sz="1600" kern="1200" dirty="0">
                <a:solidFill>
                  <a:srgbClr val="0000FF"/>
                </a:solidFill>
                <a:latin typeface="Verdana" pitchFamily="34" charset="0"/>
                <a:ea typeface="Verdana" pitchFamily="34" charset="0"/>
                <a:cs typeface="Verdana" pitchFamily="34" charset="0"/>
              </a:rPr>
              <a:t> </a:t>
            </a:r>
            <a:endParaRPr lang="en-GB" sz="1600" kern="1200" dirty="0">
              <a:solidFill>
                <a:srgbClr val="0000FF"/>
              </a:solidFill>
              <a:latin typeface="Verdana" pitchFamily="34" charset="0"/>
              <a:ea typeface="Verdana" pitchFamily="34" charset="0"/>
              <a:cs typeface="Verdana" pitchFamily="34" charset="0"/>
            </a:endParaRPr>
          </a:p>
          <a:p>
            <a:endParaRPr lang="en-GB" sz="1600" dirty="0"/>
          </a:p>
          <a:p>
            <a:endParaRPr lang="en-GB" sz="1600" dirty="0"/>
          </a:p>
          <a:p>
            <a:endParaRPr lang="en-GB"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GB" sz="1600" dirty="0"/>
          </a:p>
          <a:p>
            <a:r>
              <a:rPr lang="en-US" sz="1600" dirty="0">
                <a:solidFill>
                  <a:srgbClr val="0070C0"/>
                </a:solidFill>
                <a:latin typeface="+mj-lt"/>
              </a:rPr>
              <a:t>    </a:t>
            </a:r>
            <a:endParaRPr lang="bg-BG" sz="1600" dirty="0">
              <a:solidFill>
                <a:srgbClr val="0070C0"/>
              </a:solidFill>
              <a:latin typeface="+mj-lt"/>
            </a:endParaRPr>
          </a:p>
          <a:p>
            <a:endParaRPr lang="bg-BG" dirty="0"/>
          </a:p>
        </p:txBody>
      </p:sp>
      <p:sp>
        <p:nvSpPr>
          <p:cNvPr id="4102" name="Rectangle 5"/>
          <p:cNvSpPr>
            <a:spLocks noChangeArrowheads="1"/>
          </p:cNvSpPr>
          <p:nvPr/>
        </p:nvSpPr>
        <p:spPr bwMode="auto">
          <a:xfrm>
            <a:off x="342900" y="914400"/>
            <a:ext cx="8438243" cy="5254171"/>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dirty="0"/>
          </a:p>
        </p:txBody>
      </p:sp>
      <p:sp>
        <p:nvSpPr>
          <p:cNvPr id="5" name="Rectangle 8">
            <a:extLst>
              <a:ext uri="{FF2B5EF4-FFF2-40B4-BE49-F238E27FC236}">
                <a16:creationId xmlns:a16="http://schemas.microsoft.com/office/drawing/2014/main" id="{2AAC0EF9-1667-4563-984D-D5DCBB8B5D7F}"/>
              </a:ext>
            </a:extLst>
          </p:cNvPr>
          <p:cNvSpPr>
            <a:spLocks noChangeArrowheads="1"/>
          </p:cNvSpPr>
          <p:nvPr/>
        </p:nvSpPr>
        <p:spPr bwMode="auto">
          <a:xfrm>
            <a:off x="931864" y="2615728"/>
            <a:ext cx="7326311" cy="925757"/>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dirty="0"/>
          </a:p>
        </p:txBody>
      </p:sp>
      <p:sp>
        <p:nvSpPr>
          <p:cNvPr id="6" name="Rectangle 7">
            <a:extLst>
              <a:ext uri="{FF2B5EF4-FFF2-40B4-BE49-F238E27FC236}">
                <a16:creationId xmlns:a16="http://schemas.microsoft.com/office/drawing/2014/main" id="{D06B5206-824A-4A86-ACC8-B1F5B651E81E}"/>
              </a:ext>
            </a:extLst>
          </p:cNvPr>
          <p:cNvSpPr>
            <a:spLocks noChangeArrowheads="1"/>
          </p:cNvSpPr>
          <p:nvPr/>
        </p:nvSpPr>
        <p:spPr bwMode="auto">
          <a:xfrm>
            <a:off x="956414" y="2663107"/>
            <a:ext cx="7387771" cy="400110"/>
          </a:xfrm>
          <a:prstGeom prst="rect">
            <a:avLst/>
          </a:prstGeom>
          <a:noFill/>
          <a:ln w="12700">
            <a:noFill/>
            <a:miter lim="800000"/>
            <a:headEnd type="none" w="sm" len="sm"/>
            <a:tailEnd type="none" w="sm" len="sm"/>
          </a:ln>
        </p:spPr>
        <p:txBody>
          <a:bodyPr wrap="square">
            <a:spAutoFit/>
          </a:bodyPr>
          <a:lstStyle/>
          <a:p>
            <a:pPr algn="ctr" eaLnBrk="0" hangingPunct="0"/>
            <a:r>
              <a:rPr lang="en-GB" sz="2000" b="1" dirty="0">
                <a:solidFill>
                  <a:srgbClr val="FF0000"/>
                </a:solidFill>
                <a:latin typeface="Verdana" pitchFamily="34" charset="0"/>
              </a:rPr>
              <a:t>Examples of AI</a:t>
            </a:r>
            <a:endParaRPr lang="en-GB" sz="2000" dirty="0">
              <a:solidFill>
                <a:srgbClr val="0000FF"/>
              </a:solidFill>
              <a:latin typeface="Verdana" pitchFamily="34" charset="0"/>
            </a:endParaRPr>
          </a:p>
        </p:txBody>
      </p:sp>
    </p:spTree>
    <p:extLst>
      <p:ext uri="{BB962C8B-B14F-4D97-AF65-F5344CB8AC3E}">
        <p14:creationId xmlns:p14="http://schemas.microsoft.com/office/powerpoint/2010/main" val="300123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432425" y="6408738"/>
            <a:ext cx="952500" cy="301625"/>
          </a:xfrm>
          <a:prstGeom prst="rect">
            <a:avLst/>
          </a:prstGeom>
          <a:noFill/>
          <a:ln w="9525">
            <a:noFill/>
            <a:miter lim="800000"/>
            <a:headEnd/>
            <a:tailEnd/>
          </a:ln>
        </p:spPr>
        <p:txBody>
          <a:bodyPr lIns="91436" tIns="45718" rIns="91436" bIns="45718"/>
          <a:lstStyle/>
          <a:p>
            <a:pPr algn="ctr" eaLnBrk="0" hangingPunct="0"/>
            <a:fld id="{650A8A48-EDF5-40FF-8C9E-FF25F2BE2156}" type="slidenum">
              <a:rPr lang="en-US" sz="1000" b="1"/>
              <a:pPr algn="ctr" eaLnBrk="0" hangingPunct="0"/>
              <a:t>20</a:t>
            </a:fld>
            <a:endParaRPr lang="en-US" sz="1000" b="1" dirty="0"/>
          </a:p>
        </p:txBody>
      </p:sp>
      <p:sp>
        <p:nvSpPr>
          <p:cNvPr id="3" name="Content Placeholder 2"/>
          <p:cNvSpPr>
            <a:spLocks noGrp="1"/>
          </p:cNvSpPr>
          <p:nvPr>
            <p:ph idx="1"/>
          </p:nvPr>
        </p:nvSpPr>
        <p:spPr>
          <a:xfrm>
            <a:off x="542362" y="1072130"/>
            <a:ext cx="8215876" cy="4942908"/>
          </a:xfrm>
        </p:spPr>
        <p:txBody>
          <a:bodyPr/>
          <a:lstStyle/>
          <a:p>
            <a:r>
              <a:rPr lang="bg-BG" sz="1600" dirty="0">
                <a:solidFill>
                  <a:srgbClr val="0000FF"/>
                </a:solidFill>
                <a:latin typeface="Verdana" pitchFamily="34" charset="0"/>
                <a:ea typeface="Verdana" pitchFamily="34" charset="0"/>
                <a:cs typeface="Verdana" pitchFamily="34" charset="0"/>
              </a:rPr>
              <a:t> </a:t>
            </a:r>
            <a:r>
              <a:rPr lang="en-GB" sz="1600" dirty="0"/>
              <a:t> </a:t>
            </a:r>
          </a:p>
          <a:p>
            <a:endParaRPr lang="en-GB" sz="2000" b="1" kern="1200" dirty="0">
              <a:solidFill>
                <a:srgbClr val="0000FF"/>
              </a:solidFill>
              <a:latin typeface="Verdana" pitchFamily="34" charset="0"/>
              <a:ea typeface="Verdana" pitchFamily="34" charset="0"/>
              <a:cs typeface="Verdana" pitchFamily="34" charset="0"/>
            </a:endParaRPr>
          </a:p>
          <a:p>
            <a:endParaRPr lang="en-GB" sz="1600" kern="1200" dirty="0">
              <a:solidFill>
                <a:srgbClr val="0000FF"/>
              </a:solidFill>
              <a:latin typeface="Verdana" pitchFamily="34" charset="0"/>
              <a:ea typeface="Verdana" pitchFamily="34" charset="0"/>
              <a:cs typeface="Verdana" pitchFamily="34" charset="0"/>
            </a:endParaRPr>
          </a:p>
          <a:p>
            <a:endParaRPr lang="en-GB" sz="1400" b="1" kern="1200" dirty="0">
              <a:solidFill>
                <a:srgbClr val="0000FF"/>
              </a:solidFill>
              <a:latin typeface="Verdana" pitchFamily="34" charset="0"/>
              <a:ea typeface="Verdana" pitchFamily="34" charset="0"/>
              <a:cs typeface="Verdana" pitchFamily="34" charset="0"/>
            </a:endParaRPr>
          </a:p>
          <a:p>
            <a:r>
              <a:rPr lang="bg-BG" sz="1600" kern="1200" dirty="0">
                <a:solidFill>
                  <a:srgbClr val="0000FF"/>
                </a:solidFill>
                <a:latin typeface="Verdana" pitchFamily="34" charset="0"/>
                <a:ea typeface="Verdana" pitchFamily="34" charset="0"/>
                <a:cs typeface="Verdana" pitchFamily="34" charset="0"/>
              </a:rPr>
              <a:t> </a:t>
            </a:r>
            <a:endParaRPr lang="en-GB" sz="1600" kern="1200" dirty="0">
              <a:solidFill>
                <a:srgbClr val="0000FF"/>
              </a:solidFill>
              <a:latin typeface="Verdana" pitchFamily="34" charset="0"/>
              <a:ea typeface="Verdana" pitchFamily="34" charset="0"/>
              <a:cs typeface="Verdana" pitchFamily="34" charset="0"/>
            </a:endParaRPr>
          </a:p>
          <a:p>
            <a:endParaRPr lang="en-GB" sz="1600" dirty="0"/>
          </a:p>
          <a:p>
            <a:endParaRPr lang="en-GB" sz="1600" dirty="0"/>
          </a:p>
          <a:p>
            <a:endParaRPr lang="en-GB"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GB" sz="1600" dirty="0"/>
          </a:p>
          <a:p>
            <a:r>
              <a:rPr lang="en-US" sz="1600" dirty="0">
                <a:solidFill>
                  <a:srgbClr val="0070C0"/>
                </a:solidFill>
                <a:latin typeface="+mj-lt"/>
              </a:rPr>
              <a:t>    </a:t>
            </a:r>
            <a:endParaRPr lang="bg-BG" sz="1600" dirty="0">
              <a:solidFill>
                <a:srgbClr val="0070C0"/>
              </a:solidFill>
              <a:latin typeface="+mj-lt"/>
            </a:endParaRPr>
          </a:p>
          <a:p>
            <a:endParaRPr lang="bg-BG" dirty="0"/>
          </a:p>
        </p:txBody>
      </p:sp>
      <p:sp>
        <p:nvSpPr>
          <p:cNvPr id="4102" name="Rectangle 5"/>
          <p:cNvSpPr>
            <a:spLocks noChangeArrowheads="1"/>
          </p:cNvSpPr>
          <p:nvPr/>
        </p:nvSpPr>
        <p:spPr bwMode="auto">
          <a:xfrm>
            <a:off x="342900" y="914400"/>
            <a:ext cx="8438243" cy="5254171"/>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dirty="0"/>
          </a:p>
        </p:txBody>
      </p:sp>
      <p:sp>
        <p:nvSpPr>
          <p:cNvPr id="2" name="Rectangle 1"/>
          <p:cNvSpPr/>
          <p:nvPr/>
        </p:nvSpPr>
        <p:spPr>
          <a:xfrm>
            <a:off x="551543" y="991790"/>
            <a:ext cx="8011886" cy="2554545"/>
          </a:xfrm>
          <a:prstGeom prst="rect">
            <a:avLst/>
          </a:prstGeom>
        </p:spPr>
        <p:txBody>
          <a:bodyPr wrap="square">
            <a:spAutoFit/>
          </a:bodyPr>
          <a:lstStyle/>
          <a:p>
            <a:r>
              <a:rPr lang="en-GB" sz="1600" b="1" u="sng" dirty="0">
                <a:solidFill>
                  <a:srgbClr val="0000FF"/>
                </a:solidFill>
                <a:latin typeface="Verdana" pitchFamily="34" charset="0"/>
                <a:ea typeface="Verdana" pitchFamily="34" charset="0"/>
                <a:cs typeface="Verdana" pitchFamily="34" charset="0"/>
              </a:rPr>
              <a:t>AI predicts outcomes of human rights trials</a:t>
            </a:r>
            <a:endParaRPr lang="en-GB" sz="1600" b="1" dirty="0">
              <a:solidFill>
                <a:srgbClr val="0000FF"/>
              </a:solidFill>
              <a:latin typeface="Verdana" pitchFamily="34" charset="0"/>
              <a:ea typeface="Verdana" pitchFamily="34" charset="0"/>
              <a:cs typeface="Verdana" pitchFamily="34" charset="0"/>
            </a:endParaRPr>
          </a:p>
          <a:p>
            <a:r>
              <a:rPr lang="en-GB" sz="1600" dirty="0">
                <a:solidFill>
                  <a:srgbClr val="0000FF"/>
                </a:solidFill>
                <a:latin typeface="Verdana" pitchFamily="34" charset="0"/>
                <a:ea typeface="Verdana" pitchFamily="34" charset="0"/>
                <a:cs typeface="Verdana" pitchFamily="34" charset="0"/>
              </a:rPr>
              <a:t>LINK: </a:t>
            </a:r>
            <a:r>
              <a:rPr lang="en-GB" sz="1600" u="sng" dirty="0">
                <a:solidFill>
                  <a:srgbClr val="0000FF"/>
                </a:solidFill>
                <a:latin typeface="Verdana" pitchFamily="34" charset="0"/>
                <a:ea typeface="Verdana" pitchFamily="34" charset="0"/>
                <a:cs typeface="Verdana" pitchFamily="34" charset="0"/>
                <a:hlinkClick r:id="rId3"/>
              </a:rPr>
              <a:t>https://www.ucl.ac.uk/news/news-articles/1016/241016-AI-predicts-outcomes-human-rights-trials</a:t>
            </a:r>
            <a:endParaRPr lang="en-GB" sz="1600" dirty="0">
              <a:solidFill>
                <a:srgbClr val="0000FF"/>
              </a:solidFill>
              <a:latin typeface="Verdana" pitchFamily="34" charset="0"/>
              <a:ea typeface="Verdana" pitchFamily="34" charset="0"/>
              <a:cs typeface="Verdana" pitchFamily="34" charset="0"/>
            </a:endParaRPr>
          </a:p>
          <a:p>
            <a:r>
              <a:rPr lang="en-GB" sz="1600" dirty="0">
                <a:solidFill>
                  <a:srgbClr val="0000FF"/>
                </a:solidFill>
                <a:latin typeface="Verdana" pitchFamily="34" charset="0"/>
                <a:ea typeface="Verdana" pitchFamily="34" charset="0"/>
                <a:cs typeface="Verdana" pitchFamily="34" charset="0"/>
              </a:rPr>
              <a:t> </a:t>
            </a:r>
          </a:p>
          <a:p>
            <a:r>
              <a:rPr lang="en-GB" sz="1600" dirty="0">
                <a:solidFill>
                  <a:srgbClr val="0000FF"/>
                </a:solidFill>
                <a:latin typeface="Verdana" pitchFamily="34" charset="0"/>
                <a:ea typeface="Verdana" pitchFamily="34" charset="0"/>
                <a:cs typeface="Verdana" pitchFamily="34" charset="0"/>
              </a:rPr>
              <a:t>24 October 2016</a:t>
            </a:r>
          </a:p>
          <a:p>
            <a:r>
              <a:rPr lang="en-GB" sz="1600" dirty="0">
                <a:solidFill>
                  <a:srgbClr val="0000FF"/>
                </a:solidFill>
                <a:latin typeface="Verdana" pitchFamily="34" charset="0"/>
                <a:ea typeface="Verdana" pitchFamily="34" charset="0"/>
                <a:cs typeface="Verdana" pitchFamily="34" charset="0"/>
              </a:rPr>
              <a:t> </a:t>
            </a:r>
          </a:p>
          <a:p>
            <a:r>
              <a:rPr lang="en-GB" sz="1600" dirty="0">
                <a:solidFill>
                  <a:srgbClr val="0000FF"/>
                </a:solidFill>
                <a:latin typeface="Verdana" pitchFamily="34" charset="0"/>
                <a:ea typeface="Verdana" pitchFamily="34" charset="0"/>
                <a:cs typeface="Verdana" pitchFamily="34" charset="0"/>
              </a:rPr>
              <a:t>The judicial decisions of the European Court of Human Rights (</a:t>
            </a:r>
            <a:r>
              <a:rPr lang="en-GB" sz="1600" dirty="0" err="1">
                <a:solidFill>
                  <a:srgbClr val="0000FF"/>
                </a:solidFill>
                <a:latin typeface="Verdana" pitchFamily="34" charset="0"/>
                <a:ea typeface="Verdana" pitchFamily="34" charset="0"/>
                <a:cs typeface="Verdana" pitchFamily="34" charset="0"/>
              </a:rPr>
              <a:t>ECtHR</a:t>
            </a:r>
            <a:r>
              <a:rPr lang="en-GB" sz="1600" dirty="0">
                <a:solidFill>
                  <a:srgbClr val="0000FF"/>
                </a:solidFill>
                <a:latin typeface="Verdana" pitchFamily="34" charset="0"/>
                <a:ea typeface="Verdana" pitchFamily="34" charset="0"/>
                <a:cs typeface="Verdana" pitchFamily="34" charset="0"/>
              </a:rPr>
              <a:t>) have been predicted to 79% accuracy using an artificial intelligence (AI) method developed by researchers at UCL, the University of Sheffield and the University of Pennsylvania.</a:t>
            </a:r>
          </a:p>
        </p:txBody>
      </p:sp>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1761671" y="3541485"/>
            <a:ext cx="5600700" cy="2466975"/>
          </a:xfrm>
          <a:prstGeom prst="rect">
            <a:avLst/>
          </a:prstGeom>
          <a:noFill/>
          <a:ln>
            <a:noFill/>
          </a:ln>
        </p:spPr>
      </p:pic>
    </p:spTree>
    <p:extLst>
      <p:ext uri="{BB962C8B-B14F-4D97-AF65-F5344CB8AC3E}">
        <p14:creationId xmlns:p14="http://schemas.microsoft.com/office/powerpoint/2010/main" val="2917844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432425" y="6408738"/>
            <a:ext cx="952500" cy="301625"/>
          </a:xfrm>
          <a:prstGeom prst="rect">
            <a:avLst/>
          </a:prstGeom>
          <a:noFill/>
          <a:ln w="9525">
            <a:noFill/>
            <a:miter lim="800000"/>
            <a:headEnd/>
            <a:tailEnd/>
          </a:ln>
        </p:spPr>
        <p:txBody>
          <a:bodyPr lIns="91436" tIns="45718" rIns="91436" bIns="45718"/>
          <a:lstStyle/>
          <a:p>
            <a:pPr algn="ctr" eaLnBrk="0" hangingPunct="0"/>
            <a:fld id="{650A8A48-EDF5-40FF-8C9E-FF25F2BE2156}" type="slidenum">
              <a:rPr lang="en-US" sz="1000" b="1"/>
              <a:pPr algn="ctr" eaLnBrk="0" hangingPunct="0"/>
              <a:t>21</a:t>
            </a:fld>
            <a:endParaRPr lang="en-US" sz="1000" b="1" dirty="0"/>
          </a:p>
        </p:txBody>
      </p:sp>
      <p:sp>
        <p:nvSpPr>
          <p:cNvPr id="3" name="Content Placeholder 2"/>
          <p:cNvSpPr>
            <a:spLocks noGrp="1"/>
          </p:cNvSpPr>
          <p:nvPr>
            <p:ph idx="1"/>
          </p:nvPr>
        </p:nvSpPr>
        <p:spPr>
          <a:xfrm>
            <a:off x="542362" y="1072130"/>
            <a:ext cx="8215876" cy="4942908"/>
          </a:xfrm>
        </p:spPr>
        <p:txBody>
          <a:bodyPr/>
          <a:lstStyle/>
          <a:p>
            <a:r>
              <a:rPr lang="bg-BG" sz="1600" dirty="0">
                <a:solidFill>
                  <a:srgbClr val="0000FF"/>
                </a:solidFill>
                <a:latin typeface="Verdana" pitchFamily="34" charset="0"/>
                <a:ea typeface="Verdana" pitchFamily="34" charset="0"/>
                <a:cs typeface="Verdana" pitchFamily="34" charset="0"/>
              </a:rPr>
              <a:t> </a:t>
            </a:r>
            <a:r>
              <a:rPr lang="en-GB" sz="1600" dirty="0"/>
              <a:t> </a:t>
            </a:r>
          </a:p>
          <a:p>
            <a:endParaRPr lang="en-GB" sz="2000" b="1" kern="1200" dirty="0">
              <a:solidFill>
                <a:srgbClr val="0000FF"/>
              </a:solidFill>
              <a:latin typeface="Verdana" pitchFamily="34" charset="0"/>
              <a:ea typeface="Verdana" pitchFamily="34" charset="0"/>
              <a:cs typeface="Verdana" pitchFamily="34" charset="0"/>
            </a:endParaRPr>
          </a:p>
          <a:p>
            <a:endParaRPr lang="en-GB" sz="1600" kern="1200" dirty="0">
              <a:solidFill>
                <a:srgbClr val="0000FF"/>
              </a:solidFill>
              <a:latin typeface="Verdana" pitchFamily="34" charset="0"/>
              <a:ea typeface="Verdana" pitchFamily="34" charset="0"/>
              <a:cs typeface="Verdana" pitchFamily="34" charset="0"/>
            </a:endParaRPr>
          </a:p>
          <a:p>
            <a:endParaRPr lang="en-GB" sz="1400" b="1" kern="1200" dirty="0">
              <a:solidFill>
                <a:srgbClr val="0000FF"/>
              </a:solidFill>
              <a:latin typeface="Verdana" pitchFamily="34" charset="0"/>
              <a:ea typeface="Verdana" pitchFamily="34" charset="0"/>
              <a:cs typeface="Verdana" pitchFamily="34" charset="0"/>
            </a:endParaRPr>
          </a:p>
          <a:p>
            <a:r>
              <a:rPr lang="bg-BG" sz="1600" kern="1200" dirty="0">
                <a:solidFill>
                  <a:srgbClr val="0000FF"/>
                </a:solidFill>
                <a:latin typeface="Verdana" pitchFamily="34" charset="0"/>
                <a:ea typeface="Verdana" pitchFamily="34" charset="0"/>
                <a:cs typeface="Verdana" pitchFamily="34" charset="0"/>
              </a:rPr>
              <a:t> </a:t>
            </a:r>
            <a:endParaRPr lang="en-GB" sz="1600" kern="1200" dirty="0">
              <a:solidFill>
                <a:srgbClr val="0000FF"/>
              </a:solidFill>
              <a:latin typeface="Verdana" pitchFamily="34" charset="0"/>
              <a:ea typeface="Verdana" pitchFamily="34" charset="0"/>
              <a:cs typeface="Verdana" pitchFamily="34" charset="0"/>
            </a:endParaRPr>
          </a:p>
          <a:p>
            <a:endParaRPr lang="en-GB" sz="1600" dirty="0"/>
          </a:p>
          <a:p>
            <a:endParaRPr lang="en-GB" sz="1600" dirty="0"/>
          </a:p>
          <a:p>
            <a:endParaRPr lang="en-GB"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GB" sz="1600" dirty="0"/>
          </a:p>
          <a:p>
            <a:r>
              <a:rPr lang="en-US" sz="1600" dirty="0">
                <a:solidFill>
                  <a:srgbClr val="0070C0"/>
                </a:solidFill>
                <a:latin typeface="+mj-lt"/>
              </a:rPr>
              <a:t>    </a:t>
            </a:r>
            <a:endParaRPr lang="bg-BG" sz="1600" dirty="0">
              <a:solidFill>
                <a:srgbClr val="0070C0"/>
              </a:solidFill>
              <a:latin typeface="+mj-lt"/>
            </a:endParaRPr>
          </a:p>
          <a:p>
            <a:endParaRPr lang="bg-BG" dirty="0"/>
          </a:p>
        </p:txBody>
      </p:sp>
      <p:sp>
        <p:nvSpPr>
          <p:cNvPr id="4102" name="Rectangle 5"/>
          <p:cNvSpPr>
            <a:spLocks noChangeArrowheads="1"/>
          </p:cNvSpPr>
          <p:nvPr/>
        </p:nvSpPr>
        <p:spPr bwMode="auto">
          <a:xfrm>
            <a:off x="342900" y="914400"/>
            <a:ext cx="8438243" cy="5254171"/>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dirty="0"/>
          </a:p>
        </p:txBody>
      </p:sp>
      <p:sp>
        <p:nvSpPr>
          <p:cNvPr id="2" name="Rectangle 1"/>
          <p:cNvSpPr/>
          <p:nvPr/>
        </p:nvSpPr>
        <p:spPr>
          <a:xfrm>
            <a:off x="566057" y="982177"/>
            <a:ext cx="8011886" cy="5016758"/>
          </a:xfrm>
          <a:prstGeom prst="rect">
            <a:avLst/>
          </a:prstGeom>
        </p:spPr>
        <p:txBody>
          <a:bodyPr wrap="square">
            <a:spAutoFit/>
          </a:bodyPr>
          <a:lstStyle/>
          <a:p>
            <a:r>
              <a:rPr lang="en-GB" sz="1600" dirty="0">
                <a:solidFill>
                  <a:srgbClr val="0000FF"/>
                </a:solidFill>
                <a:latin typeface="Verdana" pitchFamily="34" charset="0"/>
                <a:ea typeface="Verdana" pitchFamily="34" charset="0"/>
                <a:cs typeface="Verdana" pitchFamily="34" charset="0"/>
              </a:rPr>
              <a:t> </a:t>
            </a:r>
          </a:p>
          <a:p>
            <a:r>
              <a:rPr lang="en-GB" sz="1600" b="1" u="sng" dirty="0">
                <a:solidFill>
                  <a:srgbClr val="0000FF"/>
                </a:solidFill>
                <a:latin typeface="Verdana" pitchFamily="34" charset="0"/>
                <a:ea typeface="Verdana" pitchFamily="34" charset="0"/>
                <a:cs typeface="Verdana" pitchFamily="34" charset="0"/>
              </a:rPr>
              <a:t>Hilton and IBM built a Watson-powered concierge robot</a:t>
            </a:r>
            <a:endParaRPr lang="en-GB" sz="1600" b="1" dirty="0">
              <a:solidFill>
                <a:srgbClr val="0000FF"/>
              </a:solidFill>
              <a:latin typeface="Verdana" pitchFamily="34" charset="0"/>
              <a:ea typeface="Verdana" pitchFamily="34" charset="0"/>
              <a:cs typeface="Verdana" pitchFamily="34" charset="0"/>
            </a:endParaRPr>
          </a:p>
          <a:p>
            <a:r>
              <a:rPr lang="en-GB" sz="1600" dirty="0">
                <a:solidFill>
                  <a:srgbClr val="0000FF"/>
                </a:solidFill>
                <a:latin typeface="Verdana" pitchFamily="34" charset="0"/>
                <a:ea typeface="Verdana" pitchFamily="34" charset="0"/>
                <a:cs typeface="Verdana" pitchFamily="34" charset="0"/>
              </a:rPr>
              <a:t>LINK: </a:t>
            </a:r>
            <a:r>
              <a:rPr lang="en-GB" sz="1600" u="sng" dirty="0">
                <a:solidFill>
                  <a:srgbClr val="0000FF"/>
                </a:solidFill>
                <a:latin typeface="Verdana" pitchFamily="34" charset="0"/>
                <a:ea typeface="Verdana" pitchFamily="34" charset="0"/>
                <a:cs typeface="Verdana" pitchFamily="34" charset="0"/>
                <a:hlinkClick r:id="rId3"/>
              </a:rPr>
              <a:t>https://www.theverge.com/2016/3/9/11180418/hilton-ibm-connie-robot-watson-hotel-concierge</a:t>
            </a:r>
            <a:endParaRPr lang="en-GB" sz="1600" dirty="0">
              <a:solidFill>
                <a:srgbClr val="0000FF"/>
              </a:solidFill>
              <a:latin typeface="Verdana" pitchFamily="34" charset="0"/>
              <a:ea typeface="Verdana" pitchFamily="34" charset="0"/>
              <a:cs typeface="Verdana" pitchFamily="34" charset="0"/>
            </a:endParaRPr>
          </a:p>
          <a:p>
            <a:r>
              <a:rPr lang="en-GB" sz="1600" dirty="0">
                <a:solidFill>
                  <a:srgbClr val="0000FF"/>
                </a:solidFill>
                <a:latin typeface="Verdana" pitchFamily="34" charset="0"/>
                <a:ea typeface="Verdana" pitchFamily="34" charset="0"/>
                <a:cs typeface="Verdana" pitchFamily="34" charset="0"/>
              </a:rPr>
              <a:t> </a:t>
            </a:r>
          </a:p>
          <a:p>
            <a:r>
              <a:rPr lang="en-GB" sz="1600" dirty="0">
                <a:solidFill>
                  <a:srgbClr val="0000FF"/>
                </a:solidFill>
                <a:latin typeface="Verdana" pitchFamily="34" charset="0"/>
                <a:ea typeface="Verdana" pitchFamily="34" charset="0"/>
                <a:cs typeface="Verdana" pitchFamily="34" charset="0"/>
              </a:rPr>
              <a:t>By Nick </a:t>
            </a:r>
            <a:r>
              <a:rPr lang="en-GB" sz="1600" dirty="0" err="1">
                <a:solidFill>
                  <a:srgbClr val="0000FF"/>
                </a:solidFill>
                <a:latin typeface="Verdana" pitchFamily="34" charset="0"/>
                <a:ea typeface="Verdana" pitchFamily="34" charset="0"/>
                <a:cs typeface="Verdana" pitchFamily="34" charset="0"/>
              </a:rPr>
              <a:t>Statt</a:t>
            </a:r>
            <a:r>
              <a:rPr lang="en-GB" sz="1600" dirty="0">
                <a:solidFill>
                  <a:srgbClr val="0000FF"/>
                </a:solidFill>
                <a:latin typeface="Verdana" pitchFamily="34" charset="0"/>
                <a:ea typeface="Verdana" pitchFamily="34" charset="0"/>
                <a:cs typeface="Verdana" pitchFamily="34" charset="0"/>
              </a:rPr>
              <a:t> @</a:t>
            </a:r>
            <a:r>
              <a:rPr lang="en-GB" sz="1600" dirty="0" err="1">
                <a:solidFill>
                  <a:srgbClr val="0000FF"/>
                </a:solidFill>
                <a:latin typeface="Verdana" pitchFamily="34" charset="0"/>
                <a:ea typeface="Verdana" pitchFamily="34" charset="0"/>
                <a:cs typeface="Verdana" pitchFamily="34" charset="0"/>
              </a:rPr>
              <a:t>nickstatt</a:t>
            </a:r>
            <a:r>
              <a:rPr lang="en-GB" sz="1600" dirty="0">
                <a:solidFill>
                  <a:srgbClr val="0000FF"/>
                </a:solidFill>
                <a:latin typeface="Verdana" pitchFamily="34" charset="0"/>
                <a:ea typeface="Verdana" pitchFamily="34" charset="0"/>
                <a:cs typeface="Verdana" pitchFamily="34" charset="0"/>
              </a:rPr>
              <a:t>  Mar 9, 2016</a:t>
            </a: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r>
              <a:rPr lang="en-GB" sz="1600" dirty="0">
                <a:solidFill>
                  <a:srgbClr val="0000FF"/>
                </a:solidFill>
                <a:latin typeface="Verdana" pitchFamily="34" charset="0"/>
                <a:ea typeface="Verdana" pitchFamily="34" charset="0"/>
                <a:cs typeface="Verdana" pitchFamily="34" charset="0"/>
              </a:rPr>
              <a:t>Hilton/IBM</a:t>
            </a:r>
          </a:p>
          <a:p>
            <a:endParaRPr lang="en-GB" sz="1600" dirty="0">
              <a:solidFill>
                <a:srgbClr val="0000FF"/>
              </a:solidFill>
              <a:latin typeface="Verdana" pitchFamily="34" charset="0"/>
              <a:ea typeface="Verdana" pitchFamily="34" charset="0"/>
              <a:cs typeface="Verdana" pitchFamily="34" charset="0"/>
            </a:endParaRPr>
          </a:p>
        </p:txBody>
      </p:sp>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1600200" y="3153682"/>
            <a:ext cx="5943600" cy="2495550"/>
          </a:xfrm>
          <a:prstGeom prst="rect">
            <a:avLst/>
          </a:prstGeom>
          <a:noFill/>
          <a:ln>
            <a:noFill/>
          </a:ln>
        </p:spPr>
      </p:pic>
    </p:spTree>
    <p:extLst>
      <p:ext uri="{BB962C8B-B14F-4D97-AF65-F5344CB8AC3E}">
        <p14:creationId xmlns:p14="http://schemas.microsoft.com/office/powerpoint/2010/main" val="1017555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432425" y="6408738"/>
            <a:ext cx="952500" cy="301625"/>
          </a:xfrm>
          <a:prstGeom prst="rect">
            <a:avLst/>
          </a:prstGeom>
          <a:noFill/>
          <a:ln w="9525">
            <a:noFill/>
            <a:miter lim="800000"/>
            <a:headEnd/>
            <a:tailEnd/>
          </a:ln>
        </p:spPr>
        <p:txBody>
          <a:bodyPr lIns="91436" tIns="45718" rIns="91436" bIns="45718"/>
          <a:lstStyle/>
          <a:p>
            <a:pPr algn="ctr" eaLnBrk="0" hangingPunct="0"/>
            <a:fld id="{650A8A48-EDF5-40FF-8C9E-FF25F2BE2156}" type="slidenum">
              <a:rPr lang="en-US" sz="1000" b="1"/>
              <a:pPr algn="ctr" eaLnBrk="0" hangingPunct="0"/>
              <a:t>22</a:t>
            </a:fld>
            <a:endParaRPr lang="en-US" sz="1000" b="1" dirty="0"/>
          </a:p>
        </p:txBody>
      </p:sp>
      <p:sp>
        <p:nvSpPr>
          <p:cNvPr id="3" name="Content Placeholder 2"/>
          <p:cNvSpPr>
            <a:spLocks noGrp="1"/>
          </p:cNvSpPr>
          <p:nvPr>
            <p:ph idx="1"/>
          </p:nvPr>
        </p:nvSpPr>
        <p:spPr>
          <a:xfrm>
            <a:off x="542362" y="1072130"/>
            <a:ext cx="8215876" cy="4942908"/>
          </a:xfrm>
        </p:spPr>
        <p:txBody>
          <a:bodyPr/>
          <a:lstStyle/>
          <a:p>
            <a:r>
              <a:rPr lang="bg-BG" sz="1600" dirty="0">
                <a:solidFill>
                  <a:srgbClr val="0000FF"/>
                </a:solidFill>
                <a:latin typeface="Verdana" pitchFamily="34" charset="0"/>
                <a:ea typeface="Verdana" pitchFamily="34" charset="0"/>
                <a:cs typeface="Verdana" pitchFamily="34" charset="0"/>
              </a:rPr>
              <a:t> </a:t>
            </a:r>
            <a:r>
              <a:rPr lang="en-GB" sz="1600" dirty="0"/>
              <a:t> </a:t>
            </a:r>
          </a:p>
          <a:p>
            <a:endParaRPr lang="en-GB" sz="2000" b="1" kern="1200" dirty="0">
              <a:solidFill>
                <a:srgbClr val="0000FF"/>
              </a:solidFill>
              <a:latin typeface="Verdana" pitchFamily="34" charset="0"/>
              <a:ea typeface="Verdana" pitchFamily="34" charset="0"/>
              <a:cs typeface="Verdana" pitchFamily="34" charset="0"/>
            </a:endParaRPr>
          </a:p>
          <a:p>
            <a:endParaRPr lang="en-GB" sz="1600" kern="1200" dirty="0">
              <a:solidFill>
                <a:srgbClr val="0000FF"/>
              </a:solidFill>
              <a:latin typeface="Verdana" pitchFamily="34" charset="0"/>
              <a:ea typeface="Verdana" pitchFamily="34" charset="0"/>
              <a:cs typeface="Verdana" pitchFamily="34" charset="0"/>
            </a:endParaRPr>
          </a:p>
          <a:p>
            <a:endParaRPr lang="en-GB" sz="1400" b="1" kern="1200" dirty="0">
              <a:solidFill>
                <a:srgbClr val="0000FF"/>
              </a:solidFill>
              <a:latin typeface="Verdana" pitchFamily="34" charset="0"/>
              <a:ea typeface="Verdana" pitchFamily="34" charset="0"/>
              <a:cs typeface="Verdana" pitchFamily="34" charset="0"/>
            </a:endParaRPr>
          </a:p>
          <a:p>
            <a:r>
              <a:rPr lang="bg-BG" sz="1600" kern="1200" dirty="0">
                <a:solidFill>
                  <a:srgbClr val="0000FF"/>
                </a:solidFill>
                <a:latin typeface="Verdana" pitchFamily="34" charset="0"/>
                <a:ea typeface="Verdana" pitchFamily="34" charset="0"/>
                <a:cs typeface="Verdana" pitchFamily="34" charset="0"/>
              </a:rPr>
              <a:t> </a:t>
            </a:r>
            <a:endParaRPr lang="en-GB" sz="1600" kern="1200" dirty="0">
              <a:solidFill>
                <a:srgbClr val="0000FF"/>
              </a:solidFill>
              <a:latin typeface="Verdana" pitchFamily="34" charset="0"/>
              <a:ea typeface="Verdana" pitchFamily="34" charset="0"/>
              <a:cs typeface="Verdana" pitchFamily="34" charset="0"/>
            </a:endParaRPr>
          </a:p>
          <a:p>
            <a:endParaRPr lang="en-GB" sz="1600" dirty="0"/>
          </a:p>
          <a:p>
            <a:endParaRPr lang="en-GB" sz="1600" dirty="0"/>
          </a:p>
          <a:p>
            <a:endParaRPr lang="en-GB"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GB" sz="1600" dirty="0"/>
          </a:p>
          <a:p>
            <a:r>
              <a:rPr lang="en-US" sz="1600" dirty="0">
                <a:solidFill>
                  <a:srgbClr val="0070C0"/>
                </a:solidFill>
                <a:latin typeface="+mj-lt"/>
              </a:rPr>
              <a:t>    </a:t>
            </a:r>
            <a:endParaRPr lang="bg-BG" sz="1600" dirty="0">
              <a:solidFill>
                <a:srgbClr val="0070C0"/>
              </a:solidFill>
              <a:latin typeface="+mj-lt"/>
            </a:endParaRPr>
          </a:p>
          <a:p>
            <a:endParaRPr lang="bg-BG" dirty="0"/>
          </a:p>
        </p:txBody>
      </p:sp>
      <p:sp>
        <p:nvSpPr>
          <p:cNvPr id="4102" name="Rectangle 5"/>
          <p:cNvSpPr>
            <a:spLocks noChangeArrowheads="1"/>
          </p:cNvSpPr>
          <p:nvPr/>
        </p:nvSpPr>
        <p:spPr bwMode="auto">
          <a:xfrm>
            <a:off x="342900" y="914400"/>
            <a:ext cx="8438243" cy="5254171"/>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dirty="0"/>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590221" y="1030741"/>
            <a:ext cx="5943600" cy="2619375"/>
          </a:xfrm>
          <a:prstGeom prst="rect">
            <a:avLst/>
          </a:prstGeom>
          <a:noFill/>
          <a:ln>
            <a:noFill/>
          </a:ln>
        </p:spPr>
      </p:pic>
      <p:sp>
        <p:nvSpPr>
          <p:cNvPr id="2" name="Rectangle 1"/>
          <p:cNvSpPr/>
          <p:nvPr/>
        </p:nvSpPr>
        <p:spPr>
          <a:xfrm>
            <a:off x="566057" y="3699202"/>
            <a:ext cx="8011886" cy="2800767"/>
          </a:xfrm>
          <a:prstGeom prst="rect">
            <a:avLst/>
          </a:prstGeom>
        </p:spPr>
        <p:txBody>
          <a:bodyPr wrap="square">
            <a:spAutoFit/>
          </a:bodyPr>
          <a:lstStyle/>
          <a:p>
            <a:r>
              <a:rPr lang="en-GB" sz="1600" dirty="0">
                <a:solidFill>
                  <a:srgbClr val="0000FF"/>
                </a:solidFill>
                <a:latin typeface="Verdana" pitchFamily="34" charset="0"/>
                <a:ea typeface="Verdana" pitchFamily="34" charset="0"/>
                <a:cs typeface="Verdana" pitchFamily="34" charset="0"/>
              </a:rPr>
              <a:t>Large Hadron Collider. Image Credit: </a:t>
            </a:r>
            <a:r>
              <a:rPr lang="en-GB" sz="1600" dirty="0" err="1">
                <a:solidFill>
                  <a:srgbClr val="0000FF"/>
                </a:solidFill>
                <a:latin typeface="Verdana" pitchFamily="34" charset="0"/>
                <a:ea typeface="Verdana" pitchFamily="34" charset="0"/>
                <a:cs typeface="Verdana" pitchFamily="34" charset="0"/>
              </a:rPr>
              <a:t>Vieamusante</a:t>
            </a:r>
            <a:r>
              <a:rPr lang="en-GB" sz="1600" dirty="0">
                <a:solidFill>
                  <a:srgbClr val="0000FF"/>
                </a:solidFill>
                <a:latin typeface="Verdana" pitchFamily="34" charset="0"/>
                <a:ea typeface="Verdana" pitchFamily="34" charset="0"/>
                <a:cs typeface="Verdana" pitchFamily="34" charset="0"/>
              </a:rPr>
              <a:t> / Wikimedia</a:t>
            </a:r>
          </a:p>
          <a:p>
            <a:endParaRPr lang="en-GB" sz="1600" dirty="0">
              <a:solidFill>
                <a:srgbClr val="0000FF"/>
              </a:solidFill>
              <a:latin typeface="Verdana" pitchFamily="34" charset="0"/>
              <a:ea typeface="Verdana" pitchFamily="34" charset="0"/>
              <a:cs typeface="Verdana" pitchFamily="34" charset="0"/>
            </a:endParaRPr>
          </a:p>
          <a:p>
            <a:r>
              <a:rPr lang="en-GB" sz="1600" dirty="0">
                <a:solidFill>
                  <a:srgbClr val="0000FF"/>
                </a:solidFill>
                <a:latin typeface="Verdana" pitchFamily="34" charset="0"/>
                <a:ea typeface="Verdana" pitchFamily="34" charset="0"/>
                <a:cs typeface="Verdana" pitchFamily="34" charset="0"/>
              </a:rPr>
              <a:t>Of course, continuing research in this field wouldn’t move forward at all without the physicists themselves, challenging and exploring our understanding of the natural world. But AI is becoming an ever-increasingly useful tool. For example, the Large Hadron Collider (LHC), the largest particle accelerator in the world, smashes together protons in an attempt to discover new particles and more fully comprehend the universe. </a:t>
            </a:r>
            <a:r>
              <a:rPr lang="en-GB" sz="1600" dirty="0">
                <a:solidFill>
                  <a:srgbClr val="0000FF"/>
                </a:solidFill>
                <a:highlight>
                  <a:srgbClr val="FFFF00"/>
                </a:highlight>
                <a:latin typeface="Verdana" pitchFamily="34" charset="0"/>
                <a:ea typeface="Verdana" pitchFamily="34" charset="0"/>
                <a:cs typeface="Verdana" pitchFamily="34" charset="0"/>
              </a:rPr>
              <a:t>But, with so many collisions — approximately 600 million per second — the amount of data created by the LHC are immense.</a:t>
            </a:r>
          </a:p>
          <a:p>
            <a:endParaRPr lang="en-GB" sz="1600" dirty="0">
              <a:solidFill>
                <a:srgbClr val="0000FF"/>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846592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432425" y="6408738"/>
            <a:ext cx="952500" cy="301625"/>
          </a:xfrm>
          <a:prstGeom prst="rect">
            <a:avLst/>
          </a:prstGeom>
          <a:noFill/>
          <a:ln w="9525">
            <a:noFill/>
            <a:miter lim="800000"/>
            <a:headEnd/>
            <a:tailEnd/>
          </a:ln>
        </p:spPr>
        <p:txBody>
          <a:bodyPr lIns="91436" tIns="45718" rIns="91436" bIns="45718"/>
          <a:lstStyle/>
          <a:p>
            <a:pPr algn="ctr" eaLnBrk="0" hangingPunct="0"/>
            <a:fld id="{650A8A48-EDF5-40FF-8C9E-FF25F2BE2156}" type="slidenum">
              <a:rPr lang="en-US" sz="1000" b="1"/>
              <a:pPr algn="ctr" eaLnBrk="0" hangingPunct="0"/>
              <a:t>23</a:t>
            </a:fld>
            <a:endParaRPr lang="en-US" sz="1000" b="1" dirty="0"/>
          </a:p>
        </p:txBody>
      </p:sp>
      <p:sp>
        <p:nvSpPr>
          <p:cNvPr id="3" name="Content Placeholder 2"/>
          <p:cNvSpPr>
            <a:spLocks noGrp="1"/>
          </p:cNvSpPr>
          <p:nvPr>
            <p:ph idx="1"/>
          </p:nvPr>
        </p:nvSpPr>
        <p:spPr>
          <a:xfrm>
            <a:off x="542362" y="1072130"/>
            <a:ext cx="8215876" cy="4942908"/>
          </a:xfrm>
        </p:spPr>
        <p:txBody>
          <a:bodyPr/>
          <a:lstStyle/>
          <a:p>
            <a:r>
              <a:rPr lang="bg-BG" sz="1600" dirty="0">
                <a:solidFill>
                  <a:srgbClr val="0000FF"/>
                </a:solidFill>
                <a:latin typeface="Verdana" pitchFamily="34" charset="0"/>
                <a:ea typeface="Verdana" pitchFamily="34" charset="0"/>
                <a:cs typeface="Verdana" pitchFamily="34" charset="0"/>
              </a:rPr>
              <a:t> </a:t>
            </a:r>
            <a:r>
              <a:rPr lang="en-GB" sz="1600" dirty="0"/>
              <a:t> </a:t>
            </a:r>
          </a:p>
          <a:p>
            <a:endParaRPr lang="en-GB" sz="2000" b="1" kern="1200" dirty="0">
              <a:solidFill>
                <a:srgbClr val="0000FF"/>
              </a:solidFill>
              <a:latin typeface="Verdana" pitchFamily="34" charset="0"/>
              <a:ea typeface="Verdana" pitchFamily="34" charset="0"/>
              <a:cs typeface="Verdana" pitchFamily="34" charset="0"/>
            </a:endParaRPr>
          </a:p>
          <a:p>
            <a:endParaRPr lang="en-GB" sz="1600" kern="1200" dirty="0">
              <a:solidFill>
                <a:srgbClr val="0000FF"/>
              </a:solidFill>
              <a:latin typeface="Verdana" pitchFamily="34" charset="0"/>
              <a:ea typeface="Verdana" pitchFamily="34" charset="0"/>
              <a:cs typeface="Verdana" pitchFamily="34" charset="0"/>
            </a:endParaRPr>
          </a:p>
          <a:p>
            <a:endParaRPr lang="en-GB" sz="1400" b="1" kern="1200" dirty="0">
              <a:solidFill>
                <a:srgbClr val="0000FF"/>
              </a:solidFill>
              <a:latin typeface="Verdana" pitchFamily="34" charset="0"/>
              <a:ea typeface="Verdana" pitchFamily="34" charset="0"/>
              <a:cs typeface="Verdana" pitchFamily="34" charset="0"/>
            </a:endParaRPr>
          </a:p>
          <a:p>
            <a:r>
              <a:rPr lang="bg-BG" sz="1600" kern="1200" dirty="0">
                <a:solidFill>
                  <a:srgbClr val="0000FF"/>
                </a:solidFill>
                <a:latin typeface="Verdana" pitchFamily="34" charset="0"/>
                <a:ea typeface="Verdana" pitchFamily="34" charset="0"/>
                <a:cs typeface="Verdana" pitchFamily="34" charset="0"/>
              </a:rPr>
              <a:t> </a:t>
            </a:r>
            <a:endParaRPr lang="en-GB" sz="1600" kern="1200" dirty="0">
              <a:solidFill>
                <a:srgbClr val="0000FF"/>
              </a:solidFill>
              <a:latin typeface="Verdana" pitchFamily="34" charset="0"/>
              <a:ea typeface="Verdana" pitchFamily="34" charset="0"/>
              <a:cs typeface="Verdana" pitchFamily="34" charset="0"/>
            </a:endParaRPr>
          </a:p>
          <a:p>
            <a:endParaRPr lang="en-GB" sz="1600" dirty="0"/>
          </a:p>
          <a:p>
            <a:endParaRPr lang="en-GB" sz="1600" dirty="0"/>
          </a:p>
          <a:p>
            <a:endParaRPr lang="en-GB"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GB" sz="1600" dirty="0"/>
          </a:p>
          <a:p>
            <a:r>
              <a:rPr lang="en-US" sz="1600" dirty="0">
                <a:solidFill>
                  <a:srgbClr val="0070C0"/>
                </a:solidFill>
                <a:latin typeface="+mj-lt"/>
              </a:rPr>
              <a:t>    </a:t>
            </a:r>
            <a:endParaRPr lang="bg-BG" sz="1600" dirty="0">
              <a:solidFill>
                <a:srgbClr val="0070C0"/>
              </a:solidFill>
              <a:latin typeface="+mj-lt"/>
            </a:endParaRPr>
          </a:p>
          <a:p>
            <a:endParaRPr lang="bg-BG" dirty="0"/>
          </a:p>
        </p:txBody>
      </p:sp>
      <p:sp>
        <p:nvSpPr>
          <p:cNvPr id="4102" name="Rectangle 5"/>
          <p:cNvSpPr>
            <a:spLocks noChangeArrowheads="1"/>
          </p:cNvSpPr>
          <p:nvPr/>
        </p:nvSpPr>
        <p:spPr bwMode="auto">
          <a:xfrm>
            <a:off x="342900" y="914400"/>
            <a:ext cx="8438243" cy="5254171"/>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dirty="0"/>
          </a:p>
        </p:txBody>
      </p:sp>
      <p:sp>
        <p:nvSpPr>
          <p:cNvPr id="2" name="Rectangle 1"/>
          <p:cNvSpPr/>
          <p:nvPr/>
        </p:nvSpPr>
        <p:spPr>
          <a:xfrm>
            <a:off x="537029" y="1220612"/>
            <a:ext cx="8026400" cy="4834785"/>
          </a:xfrm>
          <a:prstGeom prst="rect">
            <a:avLst/>
          </a:prstGeom>
        </p:spPr>
        <p:txBody>
          <a:bodyPr wrap="square">
            <a:spAutoFit/>
          </a:bodyPr>
          <a:lstStyle/>
          <a:p>
            <a:pPr marL="0" marR="0" algn="just">
              <a:lnSpc>
                <a:spcPct val="107000"/>
              </a:lnSpc>
              <a:spcBef>
                <a:spcPts val="200"/>
              </a:spcBef>
              <a:spcAft>
                <a:spcPts val="0"/>
              </a:spcAft>
            </a:pPr>
            <a:r>
              <a:rPr lang="en-GB" sz="1600" b="1" u="sng" dirty="0">
                <a:solidFill>
                  <a:srgbClr val="0000FF"/>
                </a:solidFill>
                <a:latin typeface="Verdana" pitchFamily="34" charset="0"/>
                <a:ea typeface="Verdana" pitchFamily="34" charset="0"/>
                <a:cs typeface="Verdana" pitchFamily="34" charset="0"/>
              </a:rPr>
              <a:t>CIA using deep learning neural networks to predict social unrest five days before it happens</a:t>
            </a:r>
            <a:endParaRPr lang="en-GB" sz="1600" b="1"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r>
              <a:rPr lang="en-GB" sz="1600" dirty="0">
                <a:solidFill>
                  <a:srgbClr val="0000FF"/>
                </a:solidFill>
                <a:latin typeface="Verdana" pitchFamily="34" charset="0"/>
                <a:ea typeface="Verdana" pitchFamily="34" charset="0"/>
                <a:cs typeface="Verdana" pitchFamily="34" charset="0"/>
              </a:rPr>
              <a:t>LINK: </a:t>
            </a:r>
            <a:r>
              <a:rPr lang="en-GB" sz="1600" u="sng" dirty="0">
                <a:solidFill>
                  <a:srgbClr val="0000FF"/>
                </a:solidFill>
                <a:latin typeface="Verdana" pitchFamily="34" charset="0"/>
                <a:ea typeface="Verdana" pitchFamily="34" charset="0"/>
                <a:cs typeface="Verdana" pitchFamily="34" charset="0"/>
                <a:hlinkClick r:id="rId3"/>
              </a:rPr>
              <a:t>http://www.ibtimes.co.uk/cia-using-deep-learning-neural-networks-predict-social-unrest-five-days-before-it-happens-1585115</a:t>
            </a:r>
            <a:endParaRPr lang="en-GB" sz="1600"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r>
              <a:rPr lang="en-GB" sz="1600" dirty="0">
                <a:solidFill>
                  <a:srgbClr val="0000FF"/>
                </a:solidFill>
                <a:latin typeface="Verdana" pitchFamily="34" charset="0"/>
                <a:ea typeface="Verdana" pitchFamily="34" charset="0"/>
                <a:cs typeface="Verdana" pitchFamily="34" charset="0"/>
              </a:rPr>
              <a:t> </a:t>
            </a:r>
          </a:p>
          <a:p>
            <a:pPr marL="0" marR="0" algn="just">
              <a:lnSpc>
                <a:spcPct val="107000"/>
              </a:lnSpc>
              <a:spcBef>
                <a:spcPts val="0"/>
              </a:spcBef>
              <a:spcAft>
                <a:spcPts val="0"/>
              </a:spcAft>
            </a:pPr>
            <a:r>
              <a:rPr lang="en-GB" sz="1600" dirty="0">
                <a:solidFill>
                  <a:srgbClr val="0000FF"/>
                </a:solidFill>
                <a:latin typeface="Verdana" pitchFamily="34" charset="0"/>
                <a:ea typeface="Verdana" pitchFamily="34" charset="0"/>
                <a:cs typeface="Verdana" pitchFamily="34" charset="0"/>
              </a:rPr>
              <a:t>By Mary-Ann </a:t>
            </a:r>
            <a:r>
              <a:rPr lang="en-GB" sz="1600" dirty="0" err="1">
                <a:solidFill>
                  <a:srgbClr val="0000FF"/>
                </a:solidFill>
                <a:latin typeface="Verdana" pitchFamily="34" charset="0"/>
                <a:ea typeface="Verdana" pitchFamily="34" charset="0"/>
                <a:cs typeface="Verdana" pitchFamily="34" charset="0"/>
              </a:rPr>
              <a:t>Russon</a:t>
            </a:r>
            <a:endParaRPr lang="en-GB" sz="1600"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r>
              <a:rPr lang="en-GB" sz="1600" dirty="0">
                <a:solidFill>
                  <a:srgbClr val="0000FF"/>
                </a:solidFill>
                <a:latin typeface="Verdana" pitchFamily="34" charset="0"/>
                <a:ea typeface="Verdana" pitchFamily="34" charset="0"/>
                <a:cs typeface="Verdana" pitchFamily="34" charset="0"/>
              </a:rPr>
              <a:t>October 6, 2016 12:29 BST</a:t>
            </a:r>
          </a:p>
          <a:p>
            <a:pPr marL="0" marR="0" algn="just">
              <a:lnSpc>
                <a:spcPct val="107000"/>
              </a:lnSpc>
              <a:spcBef>
                <a:spcPts val="0"/>
              </a:spcBef>
              <a:spcAft>
                <a:spcPts val="0"/>
              </a:spcAft>
            </a:pPr>
            <a:endParaRPr lang="en-GB" sz="1600" dirty="0">
              <a:solidFill>
                <a:srgbClr val="0000FF"/>
              </a:solidFill>
              <a:effectLst/>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dirty="0">
              <a:solidFill>
                <a:srgbClr val="0000FF"/>
              </a:solidFill>
              <a:effectLst/>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dirty="0">
              <a:solidFill>
                <a:srgbClr val="0000FF"/>
              </a:solidFill>
              <a:effectLst/>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dirty="0">
              <a:solidFill>
                <a:srgbClr val="0000FF"/>
              </a:solidFill>
              <a:effectLst/>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dirty="0">
              <a:solidFill>
                <a:srgbClr val="0000FF"/>
              </a:solidFill>
              <a:latin typeface="Verdana" pitchFamily="34" charset="0"/>
              <a:ea typeface="Verdana" pitchFamily="34" charset="0"/>
              <a:cs typeface="Verdana" pitchFamily="34" charset="0"/>
            </a:endParaRPr>
          </a:p>
          <a:p>
            <a:pPr algn="just">
              <a:lnSpc>
                <a:spcPct val="107000"/>
              </a:lnSpc>
              <a:spcBef>
                <a:spcPts val="0"/>
              </a:spcBef>
              <a:spcAft>
                <a:spcPts val="0"/>
              </a:spcAft>
            </a:pPr>
            <a:r>
              <a:rPr lang="en-GB" sz="1600" dirty="0">
                <a:solidFill>
                  <a:srgbClr val="0000FF"/>
                </a:solidFill>
                <a:highlight>
                  <a:srgbClr val="FFFF00"/>
                </a:highlight>
                <a:latin typeface="Verdana" pitchFamily="34" charset="0"/>
                <a:ea typeface="Verdana" pitchFamily="34" charset="0"/>
                <a:cs typeface="Verdana" pitchFamily="34" charset="0"/>
              </a:rPr>
              <a:t>The CIA is now using artificial intelligence to help predict when critical situations of social instability are likely to occur</a:t>
            </a:r>
            <a:r>
              <a:rPr lang="en-GB" sz="1600" dirty="0">
                <a:solidFill>
                  <a:srgbClr val="0000FF"/>
                </a:solidFill>
                <a:latin typeface="Verdana" pitchFamily="34" charset="0"/>
                <a:ea typeface="Verdana" pitchFamily="34" charset="0"/>
                <a:cs typeface="Verdana" pitchFamily="34" charset="0"/>
              </a:rPr>
              <a:t> iStock</a:t>
            </a:r>
          </a:p>
          <a:p>
            <a:pPr marL="0" marR="0" algn="just">
              <a:lnSpc>
                <a:spcPct val="107000"/>
              </a:lnSpc>
              <a:spcBef>
                <a:spcPts val="0"/>
              </a:spcBef>
              <a:spcAft>
                <a:spcPts val="0"/>
              </a:spcAft>
            </a:pPr>
            <a:endParaRPr lang="en-GB" sz="1600" dirty="0">
              <a:solidFill>
                <a:srgbClr val="0000FF"/>
              </a:solidFill>
              <a:effectLst/>
              <a:latin typeface="Verdana" pitchFamily="34" charset="0"/>
              <a:ea typeface="Verdana" pitchFamily="34" charset="0"/>
              <a:cs typeface="Verdana" pitchFamily="34" charset="0"/>
            </a:endParaRPr>
          </a:p>
        </p:txBody>
      </p:sp>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2840491" y="3273344"/>
            <a:ext cx="3419475" cy="1581150"/>
          </a:xfrm>
          <a:prstGeom prst="rect">
            <a:avLst/>
          </a:prstGeom>
          <a:noFill/>
          <a:ln>
            <a:noFill/>
          </a:ln>
        </p:spPr>
      </p:pic>
    </p:spTree>
    <p:extLst>
      <p:ext uri="{BB962C8B-B14F-4D97-AF65-F5344CB8AC3E}">
        <p14:creationId xmlns:p14="http://schemas.microsoft.com/office/powerpoint/2010/main" val="1167633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432425" y="6408738"/>
            <a:ext cx="952500" cy="301625"/>
          </a:xfrm>
          <a:prstGeom prst="rect">
            <a:avLst/>
          </a:prstGeom>
          <a:noFill/>
          <a:ln w="9525">
            <a:noFill/>
            <a:miter lim="800000"/>
            <a:headEnd/>
            <a:tailEnd/>
          </a:ln>
        </p:spPr>
        <p:txBody>
          <a:bodyPr lIns="91436" tIns="45718" rIns="91436" bIns="45718"/>
          <a:lstStyle/>
          <a:p>
            <a:pPr algn="ctr" eaLnBrk="0" hangingPunct="0"/>
            <a:fld id="{650A8A48-EDF5-40FF-8C9E-FF25F2BE2156}" type="slidenum">
              <a:rPr lang="en-US" sz="1000" b="1"/>
              <a:pPr algn="ctr" eaLnBrk="0" hangingPunct="0"/>
              <a:t>24</a:t>
            </a:fld>
            <a:endParaRPr lang="en-US" sz="1000" b="1" dirty="0"/>
          </a:p>
        </p:txBody>
      </p:sp>
      <p:sp>
        <p:nvSpPr>
          <p:cNvPr id="3" name="Content Placeholder 2"/>
          <p:cNvSpPr>
            <a:spLocks noGrp="1"/>
          </p:cNvSpPr>
          <p:nvPr>
            <p:ph idx="1"/>
          </p:nvPr>
        </p:nvSpPr>
        <p:spPr>
          <a:xfrm>
            <a:off x="542362" y="970532"/>
            <a:ext cx="8215876" cy="4942908"/>
          </a:xfrm>
        </p:spPr>
        <p:txBody>
          <a:bodyPr/>
          <a:lstStyle/>
          <a:p>
            <a:r>
              <a:rPr lang="bg-BG" sz="1600" dirty="0">
                <a:solidFill>
                  <a:srgbClr val="0000FF"/>
                </a:solidFill>
                <a:latin typeface="Verdana" pitchFamily="34" charset="0"/>
                <a:ea typeface="Verdana" pitchFamily="34" charset="0"/>
                <a:cs typeface="Verdana" pitchFamily="34" charset="0"/>
              </a:rPr>
              <a:t> </a:t>
            </a:r>
            <a:r>
              <a:rPr lang="en-GB" sz="1600" dirty="0"/>
              <a:t> </a:t>
            </a:r>
          </a:p>
          <a:p>
            <a:endParaRPr lang="en-GB" sz="2000" b="1" kern="1200" dirty="0">
              <a:solidFill>
                <a:srgbClr val="0000FF"/>
              </a:solidFill>
              <a:latin typeface="Verdana" pitchFamily="34" charset="0"/>
              <a:ea typeface="Verdana" pitchFamily="34" charset="0"/>
              <a:cs typeface="Verdana" pitchFamily="34" charset="0"/>
            </a:endParaRPr>
          </a:p>
          <a:p>
            <a:endParaRPr lang="en-GB" sz="1600" kern="1200" dirty="0">
              <a:solidFill>
                <a:srgbClr val="0000FF"/>
              </a:solidFill>
              <a:latin typeface="Verdana" pitchFamily="34" charset="0"/>
              <a:ea typeface="Verdana" pitchFamily="34" charset="0"/>
              <a:cs typeface="Verdana" pitchFamily="34" charset="0"/>
            </a:endParaRPr>
          </a:p>
          <a:p>
            <a:endParaRPr lang="en-GB" sz="1400" b="1" kern="1200" dirty="0">
              <a:solidFill>
                <a:srgbClr val="0000FF"/>
              </a:solidFill>
              <a:latin typeface="Verdana" pitchFamily="34" charset="0"/>
              <a:ea typeface="Verdana" pitchFamily="34" charset="0"/>
              <a:cs typeface="Verdana" pitchFamily="34" charset="0"/>
            </a:endParaRPr>
          </a:p>
          <a:p>
            <a:r>
              <a:rPr lang="bg-BG" sz="1600" kern="1200" dirty="0">
                <a:solidFill>
                  <a:srgbClr val="0000FF"/>
                </a:solidFill>
                <a:latin typeface="Verdana" pitchFamily="34" charset="0"/>
                <a:ea typeface="Verdana" pitchFamily="34" charset="0"/>
                <a:cs typeface="Verdana" pitchFamily="34" charset="0"/>
              </a:rPr>
              <a:t> </a:t>
            </a:r>
            <a:endParaRPr lang="en-GB" sz="1600" kern="1200" dirty="0">
              <a:solidFill>
                <a:srgbClr val="0000FF"/>
              </a:solidFill>
              <a:latin typeface="Verdana" pitchFamily="34" charset="0"/>
              <a:ea typeface="Verdana" pitchFamily="34" charset="0"/>
              <a:cs typeface="Verdana" pitchFamily="34" charset="0"/>
            </a:endParaRPr>
          </a:p>
          <a:p>
            <a:endParaRPr lang="en-GB" sz="1600" dirty="0"/>
          </a:p>
          <a:p>
            <a:endParaRPr lang="en-GB" sz="1600" dirty="0"/>
          </a:p>
          <a:p>
            <a:endParaRPr lang="en-GB"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GB" sz="1600" dirty="0"/>
          </a:p>
          <a:p>
            <a:r>
              <a:rPr lang="en-US" sz="1600" dirty="0">
                <a:solidFill>
                  <a:srgbClr val="0070C0"/>
                </a:solidFill>
                <a:latin typeface="+mj-lt"/>
              </a:rPr>
              <a:t>    </a:t>
            </a:r>
            <a:endParaRPr lang="bg-BG" sz="1600" dirty="0">
              <a:solidFill>
                <a:srgbClr val="0070C0"/>
              </a:solidFill>
              <a:latin typeface="+mj-lt"/>
            </a:endParaRPr>
          </a:p>
          <a:p>
            <a:endParaRPr lang="bg-BG" dirty="0"/>
          </a:p>
        </p:txBody>
      </p:sp>
      <p:sp>
        <p:nvSpPr>
          <p:cNvPr id="4102" name="Rectangle 5"/>
          <p:cNvSpPr>
            <a:spLocks noChangeArrowheads="1"/>
          </p:cNvSpPr>
          <p:nvPr/>
        </p:nvSpPr>
        <p:spPr bwMode="auto">
          <a:xfrm>
            <a:off x="342900" y="914400"/>
            <a:ext cx="8438243" cy="5254171"/>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dirty="0"/>
          </a:p>
        </p:txBody>
      </p:sp>
      <p:sp>
        <p:nvSpPr>
          <p:cNvPr id="2" name="Rectangle 1"/>
          <p:cNvSpPr/>
          <p:nvPr/>
        </p:nvSpPr>
        <p:spPr>
          <a:xfrm>
            <a:off x="566057" y="950698"/>
            <a:ext cx="7997372" cy="5509200"/>
          </a:xfrm>
          <a:prstGeom prst="rect">
            <a:avLst/>
          </a:prstGeom>
        </p:spPr>
        <p:txBody>
          <a:bodyPr wrap="square">
            <a:spAutoFit/>
          </a:bodyPr>
          <a:lstStyle/>
          <a:p>
            <a:r>
              <a:rPr lang="en-GB" sz="1600" b="1" u="sng" dirty="0">
                <a:solidFill>
                  <a:srgbClr val="0000FF"/>
                </a:solidFill>
                <a:latin typeface="Verdana" pitchFamily="34" charset="0"/>
                <a:ea typeface="Verdana" pitchFamily="34" charset="0"/>
                <a:cs typeface="Verdana" pitchFamily="34" charset="0"/>
              </a:rPr>
              <a:t>Speech &amp; language</a:t>
            </a:r>
            <a:endParaRPr lang="en-GB" sz="1600" b="1" dirty="0">
              <a:solidFill>
                <a:srgbClr val="0000FF"/>
              </a:solidFill>
              <a:latin typeface="Verdana" pitchFamily="34" charset="0"/>
              <a:ea typeface="Verdana" pitchFamily="34" charset="0"/>
              <a:cs typeface="Verdana" pitchFamily="34" charset="0"/>
            </a:endParaRPr>
          </a:p>
          <a:p>
            <a:r>
              <a:rPr lang="en-GB" sz="1600" dirty="0">
                <a:solidFill>
                  <a:srgbClr val="0000FF"/>
                </a:solidFill>
                <a:latin typeface="Verdana" pitchFamily="34" charset="0"/>
                <a:ea typeface="Verdana" pitchFamily="34" charset="0"/>
                <a:cs typeface="Verdana" pitchFamily="34" charset="0"/>
              </a:rPr>
              <a:t> </a:t>
            </a:r>
          </a:p>
          <a:p>
            <a:r>
              <a:rPr lang="en-GB" sz="1600" b="1" u="sng" dirty="0">
                <a:solidFill>
                  <a:srgbClr val="0000FF"/>
                </a:solidFill>
                <a:latin typeface="Verdana" pitchFamily="34" charset="0"/>
                <a:ea typeface="Verdana" pitchFamily="34" charset="0"/>
                <a:cs typeface="Verdana" pitchFamily="34" charset="0"/>
              </a:rPr>
              <a:t>AI Has Beaten Humans at Lip-reading</a:t>
            </a:r>
            <a:endParaRPr lang="en-GB" sz="1600" b="1" dirty="0">
              <a:solidFill>
                <a:srgbClr val="0000FF"/>
              </a:solidFill>
              <a:latin typeface="Verdana" pitchFamily="34" charset="0"/>
              <a:ea typeface="Verdana" pitchFamily="34" charset="0"/>
              <a:cs typeface="Verdana" pitchFamily="34" charset="0"/>
            </a:endParaRPr>
          </a:p>
          <a:p>
            <a:r>
              <a:rPr lang="en-GB" sz="1600" dirty="0">
                <a:solidFill>
                  <a:srgbClr val="0000FF"/>
                </a:solidFill>
                <a:latin typeface="Verdana" pitchFamily="34" charset="0"/>
                <a:ea typeface="Verdana" pitchFamily="34" charset="0"/>
                <a:cs typeface="Verdana" pitchFamily="34" charset="0"/>
              </a:rPr>
              <a:t>LINK: </a:t>
            </a:r>
            <a:r>
              <a:rPr lang="en-GB" sz="1600" u="sng" dirty="0">
                <a:solidFill>
                  <a:srgbClr val="0000FF"/>
                </a:solidFill>
                <a:latin typeface="Verdana" pitchFamily="34" charset="0"/>
                <a:ea typeface="Verdana" pitchFamily="34" charset="0"/>
                <a:cs typeface="Verdana" pitchFamily="34" charset="0"/>
                <a:hlinkClick r:id="rId3"/>
              </a:rPr>
              <a:t>https://www.technologyreview.com/s/602949/ai-has-beaten-humans-at-lip-reading/</a:t>
            </a:r>
            <a:endParaRPr lang="en-GB" sz="1600" dirty="0">
              <a:solidFill>
                <a:srgbClr val="0000FF"/>
              </a:solidFill>
              <a:latin typeface="Verdana" pitchFamily="34" charset="0"/>
              <a:ea typeface="Verdana" pitchFamily="34" charset="0"/>
              <a:cs typeface="Verdana" pitchFamily="34" charset="0"/>
            </a:endParaRPr>
          </a:p>
          <a:p>
            <a:r>
              <a:rPr lang="en-GB" sz="1600" dirty="0">
                <a:solidFill>
                  <a:srgbClr val="0000FF"/>
                </a:solidFill>
                <a:latin typeface="Verdana" pitchFamily="34" charset="0"/>
                <a:ea typeface="Verdana" pitchFamily="34" charset="0"/>
                <a:cs typeface="Verdana" pitchFamily="34" charset="0"/>
              </a:rPr>
              <a:t> </a:t>
            </a:r>
          </a:p>
          <a:p>
            <a:r>
              <a:rPr lang="en-GB" sz="1600" dirty="0">
                <a:solidFill>
                  <a:srgbClr val="0000FF"/>
                </a:solidFill>
                <a:latin typeface="Verdana" pitchFamily="34" charset="0"/>
                <a:ea typeface="Verdana" pitchFamily="34" charset="0"/>
                <a:cs typeface="Verdana" pitchFamily="34" charset="0"/>
              </a:rPr>
              <a:t>by Jamie </a:t>
            </a:r>
            <a:r>
              <a:rPr lang="en-GB" sz="1600" dirty="0" err="1">
                <a:solidFill>
                  <a:srgbClr val="0000FF"/>
                </a:solidFill>
                <a:latin typeface="Verdana" pitchFamily="34" charset="0"/>
                <a:ea typeface="Verdana" pitchFamily="34" charset="0"/>
                <a:cs typeface="Verdana" pitchFamily="34" charset="0"/>
              </a:rPr>
              <a:t>Condliffe</a:t>
            </a:r>
            <a:r>
              <a:rPr lang="en-GB" sz="1600" dirty="0">
                <a:solidFill>
                  <a:srgbClr val="0000FF"/>
                </a:solidFill>
                <a:latin typeface="Verdana" pitchFamily="34" charset="0"/>
                <a:ea typeface="Verdana" pitchFamily="34" charset="0"/>
                <a:cs typeface="Verdana" pitchFamily="34" charset="0"/>
              </a:rPr>
              <a:t>  November 21, 2016</a:t>
            </a: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r>
              <a:rPr lang="en-GB" sz="1600" dirty="0">
                <a:solidFill>
                  <a:srgbClr val="0000FF"/>
                </a:solidFill>
                <a:highlight>
                  <a:srgbClr val="FFFF00"/>
                </a:highlight>
                <a:latin typeface="Verdana" pitchFamily="34" charset="0"/>
                <a:ea typeface="Verdana" pitchFamily="34" charset="0"/>
                <a:cs typeface="Verdana" pitchFamily="34" charset="0"/>
              </a:rPr>
              <a:t>A pair of new studies show that a machine can understand what you’re saying without hearing a sound.</a:t>
            </a:r>
          </a:p>
          <a:p>
            <a:endParaRPr lang="en-GB" sz="1600" dirty="0">
              <a:solidFill>
                <a:srgbClr val="0000FF"/>
              </a:solidFill>
              <a:highlight>
                <a:srgbClr val="FFFF00"/>
              </a:highlight>
              <a:latin typeface="Verdana" pitchFamily="34" charset="0"/>
              <a:ea typeface="Verdana" pitchFamily="34" charset="0"/>
              <a:cs typeface="Verdana" pitchFamily="34" charset="0"/>
            </a:endParaRPr>
          </a:p>
          <a:p>
            <a:r>
              <a:rPr lang="en-GB" sz="1600" dirty="0">
                <a:solidFill>
                  <a:srgbClr val="0000FF"/>
                </a:solidFill>
                <a:highlight>
                  <a:srgbClr val="FFFF00"/>
                </a:highlight>
                <a:latin typeface="Verdana" pitchFamily="34" charset="0"/>
                <a:ea typeface="Verdana" pitchFamily="34" charset="0"/>
                <a:cs typeface="Verdana" pitchFamily="34" charset="0"/>
              </a:rPr>
              <a:t>Lip-reading is notoriously difficult, depending as much on context and knowledge of language as it does on visual clues</a:t>
            </a:r>
            <a:r>
              <a:rPr lang="en-GB" sz="1600" dirty="0">
                <a:solidFill>
                  <a:srgbClr val="0000FF"/>
                </a:solidFill>
                <a:latin typeface="Verdana" pitchFamily="34" charset="0"/>
                <a:ea typeface="Verdana" pitchFamily="34" charset="0"/>
                <a:cs typeface="Verdana" pitchFamily="34" charset="0"/>
              </a:rPr>
              <a:t>. But researchers are showing that machine learning can be used to discern speech from silent video clips more effectively than professional lip-readers can.</a:t>
            </a:r>
          </a:p>
          <a:p>
            <a:endParaRPr lang="en-GB" sz="1600" dirty="0">
              <a:solidFill>
                <a:srgbClr val="0000FF"/>
              </a:solidFill>
              <a:latin typeface="Verdana" pitchFamily="34" charset="0"/>
              <a:ea typeface="Verdana" pitchFamily="34" charset="0"/>
              <a:cs typeface="Verdana" pitchFamily="34" charset="0"/>
            </a:endParaRPr>
          </a:p>
        </p:txBody>
      </p:sp>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3476130" y="2839263"/>
            <a:ext cx="2177225" cy="1404444"/>
          </a:xfrm>
          <a:prstGeom prst="rect">
            <a:avLst/>
          </a:prstGeom>
          <a:noFill/>
          <a:ln>
            <a:noFill/>
          </a:ln>
        </p:spPr>
      </p:pic>
    </p:spTree>
    <p:extLst>
      <p:ext uri="{BB962C8B-B14F-4D97-AF65-F5344CB8AC3E}">
        <p14:creationId xmlns:p14="http://schemas.microsoft.com/office/powerpoint/2010/main" val="2351867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432425" y="6408738"/>
            <a:ext cx="952500" cy="301625"/>
          </a:xfrm>
          <a:prstGeom prst="rect">
            <a:avLst/>
          </a:prstGeom>
          <a:noFill/>
          <a:ln w="9525">
            <a:noFill/>
            <a:miter lim="800000"/>
            <a:headEnd/>
            <a:tailEnd/>
          </a:ln>
        </p:spPr>
        <p:txBody>
          <a:bodyPr lIns="91436" tIns="45718" rIns="91436" bIns="45718"/>
          <a:lstStyle/>
          <a:p>
            <a:pPr algn="ctr" eaLnBrk="0" hangingPunct="0"/>
            <a:fld id="{650A8A48-EDF5-40FF-8C9E-FF25F2BE2156}" type="slidenum">
              <a:rPr lang="en-US" sz="1000" b="1"/>
              <a:pPr algn="ctr" eaLnBrk="0" hangingPunct="0"/>
              <a:t>25</a:t>
            </a:fld>
            <a:endParaRPr lang="en-US" sz="1000" b="1" dirty="0"/>
          </a:p>
        </p:txBody>
      </p:sp>
      <p:sp>
        <p:nvSpPr>
          <p:cNvPr id="3" name="Content Placeholder 2"/>
          <p:cNvSpPr>
            <a:spLocks noGrp="1"/>
          </p:cNvSpPr>
          <p:nvPr>
            <p:ph idx="1"/>
          </p:nvPr>
        </p:nvSpPr>
        <p:spPr>
          <a:xfrm>
            <a:off x="542362" y="1072130"/>
            <a:ext cx="8215876" cy="4942908"/>
          </a:xfrm>
        </p:spPr>
        <p:txBody>
          <a:bodyPr/>
          <a:lstStyle/>
          <a:p>
            <a:r>
              <a:rPr lang="bg-BG" sz="1600" dirty="0">
                <a:solidFill>
                  <a:srgbClr val="0000FF"/>
                </a:solidFill>
                <a:latin typeface="Verdana" pitchFamily="34" charset="0"/>
                <a:ea typeface="Verdana" pitchFamily="34" charset="0"/>
                <a:cs typeface="Verdana" pitchFamily="34" charset="0"/>
              </a:rPr>
              <a:t> </a:t>
            </a:r>
            <a:r>
              <a:rPr lang="en-GB" sz="1600" dirty="0"/>
              <a:t> </a:t>
            </a:r>
          </a:p>
          <a:p>
            <a:endParaRPr lang="en-GB" sz="2000" b="1" kern="1200" dirty="0">
              <a:solidFill>
                <a:srgbClr val="0000FF"/>
              </a:solidFill>
              <a:latin typeface="Verdana" pitchFamily="34" charset="0"/>
              <a:ea typeface="Verdana" pitchFamily="34" charset="0"/>
              <a:cs typeface="Verdana" pitchFamily="34" charset="0"/>
            </a:endParaRPr>
          </a:p>
          <a:p>
            <a:endParaRPr lang="en-GB" sz="1600" kern="1200" dirty="0">
              <a:solidFill>
                <a:srgbClr val="0000FF"/>
              </a:solidFill>
              <a:latin typeface="Verdana" pitchFamily="34" charset="0"/>
              <a:ea typeface="Verdana" pitchFamily="34" charset="0"/>
              <a:cs typeface="Verdana" pitchFamily="34" charset="0"/>
            </a:endParaRPr>
          </a:p>
          <a:p>
            <a:endParaRPr lang="en-GB" sz="1400" b="1" kern="1200" dirty="0">
              <a:solidFill>
                <a:srgbClr val="0000FF"/>
              </a:solidFill>
              <a:latin typeface="Verdana" pitchFamily="34" charset="0"/>
              <a:ea typeface="Verdana" pitchFamily="34" charset="0"/>
              <a:cs typeface="Verdana" pitchFamily="34" charset="0"/>
            </a:endParaRPr>
          </a:p>
          <a:p>
            <a:r>
              <a:rPr lang="bg-BG" sz="1600" kern="1200" dirty="0">
                <a:solidFill>
                  <a:srgbClr val="0000FF"/>
                </a:solidFill>
                <a:latin typeface="Verdana" pitchFamily="34" charset="0"/>
                <a:ea typeface="Verdana" pitchFamily="34" charset="0"/>
                <a:cs typeface="Verdana" pitchFamily="34" charset="0"/>
              </a:rPr>
              <a:t> </a:t>
            </a:r>
            <a:endParaRPr lang="en-GB" sz="1600" kern="1200" dirty="0">
              <a:solidFill>
                <a:srgbClr val="0000FF"/>
              </a:solidFill>
              <a:latin typeface="Verdana" pitchFamily="34" charset="0"/>
              <a:ea typeface="Verdana" pitchFamily="34" charset="0"/>
              <a:cs typeface="Verdana" pitchFamily="34" charset="0"/>
            </a:endParaRPr>
          </a:p>
          <a:p>
            <a:endParaRPr lang="en-GB" sz="1600" dirty="0"/>
          </a:p>
          <a:p>
            <a:endParaRPr lang="en-GB" sz="1600" dirty="0"/>
          </a:p>
          <a:p>
            <a:endParaRPr lang="en-GB"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GB" sz="1600" dirty="0"/>
          </a:p>
          <a:p>
            <a:r>
              <a:rPr lang="en-US" sz="1600" dirty="0">
                <a:solidFill>
                  <a:srgbClr val="0070C0"/>
                </a:solidFill>
                <a:latin typeface="+mj-lt"/>
              </a:rPr>
              <a:t>    </a:t>
            </a:r>
            <a:endParaRPr lang="bg-BG" sz="1600" dirty="0">
              <a:solidFill>
                <a:srgbClr val="0070C0"/>
              </a:solidFill>
              <a:latin typeface="+mj-lt"/>
            </a:endParaRPr>
          </a:p>
          <a:p>
            <a:endParaRPr lang="bg-BG" dirty="0"/>
          </a:p>
        </p:txBody>
      </p:sp>
      <p:sp>
        <p:nvSpPr>
          <p:cNvPr id="4102" name="Rectangle 5"/>
          <p:cNvSpPr>
            <a:spLocks noChangeArrowheads="1"/>
          </p:cNvSpPr>
          <p:nvPr/>
        </p:nvSpPr>
        <p:spPr bwMode="auto">
          <a:xfrm>
            <a:off x="342900" y="914400"/>
            <a:ext cx="8438243" cy="5254171"/>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dirty="0"/>
          </a:p>
        </p:txBody>
      </p:sp>
      <p:sp>
        <p:nvSpPr>
          <p:cNvPr id="2" name="Rectangle 1"/>
          <p:cNvSpPr/>
          <p:nvPr/>
        </p:nvSpPr>
        <p:spPr>
          <a:xfrm>
            <a:off x="537029" y="959630"/>
            <a:ext cx="8026400" cy="5509200"/>
          </a:xfrm>
          <a:prstGeom prst="rect">
            <a:avLst/>
          </a:prstGeom>
        </p:spPr>
        <p:txBody>
          <a:bodyPr wrap="square">
            <a:spAutoFit/>
          </a:bodyPr>
          <a:lstStyle/>
          <a:p>
            <a:r>
              <a:rPr lang="en-GB" sz="1600" b="1" u="sng" dirty="0">
                <a:solidFill>
                  <a:srgbClr val="0000FF"/>
                </a:solidFill>
                <a:latin typeface="Verdana" pitchFamily="34" charset="0"/>
                <a:ea typeface="Verdana" pitchFamily="34" charset="0"/>
                <a:cs typeface="Verdana" pitchFamily="34" charset="0"/>
              </a:rPr>
              <a:t>An AI has learned how to pick a single voice out of a crowd</a:t>
            </a:r>
            <a:endParaRPr lang="en-GB" sz="1600" b="1" dirty="0">
              <a:solidFill>
                <a:srgbClr val="0000FF"/>
              </a:solidFill>
              <a:latin typeface="Verdana" pitchFamily="34" charset="0"/>
              <a:ea typeface="Verdana" pitchFamily="34" charset="0"/>
              <a:cs typeface="Verdana" pitchFamily="34" charset="0"/>
            </a:endParaRPr>
          </a:p>
          <a:p>
            <a:r>
              <a:rPr lang="en-GB" sz="1600" dirty="0">
                <a:solidFill>
                  <a:srgbClr val="0000FF"/>
                </a:solidFill>
                <a:latin typeface="Verdana" pitchFamily="34" charset="0"/>
                <a:ea typeface="Verdana" pitchFamily="34" charset="0"/>
                <a:cs typeface="Verdana" pitchFamily="34" charset="0"/>
              </a:rPr>
              <a:t>LINK: </a:t>
            </a:r>
            <a:r>
              <a:rPr lang="en-GB" sz="1600" u="sng" dirty="0">
                <a:solidFill>
                  <a:srgbClr val="0000FF"/>
                </a:solidFill>
                <a:latin typeface="Verdana" pitchFamily="34" charset="0"/>
                <a:ea typeface="Verdana" pitchFamily="34" charset="0"/>
                <a:cs typeface="Verdana" pitchFamily="34" charset="0"/>
                <a:hlinkClick r:id="rId3"/>
              </a:rPr>
              <a:t>https://www.newscientist.com/article/2151268-an-ai-has-learned-how-to-pick-a-single-voice-out-of-a-crowd/</a:t>
            </a:r>
            <a:endParaRPr lang="en-GB" sz="1600" dirty="0">
              <a:solidFill>
                <a:srgbClr val="0000FF"/>
              </a:solidFill>
              <a:latin typeface="Verdana" pitchFamily="34" charset="0"/>
              <a:ea typeface="Verdana" pitchFamily="34" charset="0"/>
              <a:cs typeface="Verdana" pitchFamily="34" charset="0"/>
            </a:endParaRPr>
          </a:p>
          <a:p>
            <a:r>
              <a:rPr lang="en-GB" sz="1600" dirty="0">
                <a:solidFill>
                  <a:srgbClr val="0000FF"/>
                </a:solidFill>
                <a:latin typeface="Verdana" pitchFamily="34" charset="0"/>
                <a:ea typeface="Verdana" pitchFamily="34" charset="0"/>
                <a:cs typeface="Verdana" pitchFamily="34" charset="0"/>
              </a:rPr>
              <a:t> </a:t>
            </a:r>
          </a:p>
          <a:p>
            <a:r>
              <a:rPr lang="en-GB" sz="1600" dirty="0">
                <a:solidFill>
                  <a:srgbClr val="0000FF"/>
                </a:solidFill>
                <a:latin typeface="Verdana" pitchFamily="34" charset="0"/>
                <a:ea typeface="Verdana" pitchFamily="34" charset="0"/>
                <a:cs typeface="Verdana" pitchFamily="34" charset="0"/>
              </a:rPr>
              <a:t>NEWS &amp; TECHNOLOGY  24 October 2017</a:t>
            </a:r>
          </a:p>
          <a:p>
            <a:r>
              <a:rPr lang="en-GB" sz="1600" dirty="0">
                <a:solidFill>
                  <a:srgbClr val="0000FF"/>
                </a:solidFill>
                <a:latin typeface="Verdana" pitchFamily="34" charset="0"/>
                <a:ea typeface="Verdana" pitchFamily="34" charset="0"/>
                <a:cs typeface="Verdana" pitchFamily="34" charset="0"/>
              </a:rPr>
              <a:t>By Richard </a:t>
            </a:r>
            <a:r>
              <a:rPr lang="en-GB" sz="1600" dirty="0" err="1">
                <a:solidFill>
                  <a:srgbClr val="0000FF"/>
                </a:solidFill>
                <a:latin typeface="Verdana" pitchFamily="34" charset="0"/>
                <a:ea typeface="Verdana" pitchFamily="34" charset="0"/>
                <a:cs typeface="Verdana" pitchFamily="34" charset="0"/>
              </a:rPr>
              <a:t>Gray</a:t>
            </a:r>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r>
              <a:rPr lang="en-GB" sz="1600" dirty="0">
                <a:solidFill>
                  <a:srgbClr val="0000FF"/>
                </a:solidFill>
                <a:highlight>
                  <a:srgbClr val="FFFF00"/>
                </a:highlight>
                <a:latin typeface="Verdana" pitchFamily="34" charset="0"/>
                <a:ea typeface="Verdana" pitchFamily="34" charset="0"/>
                <a:cs typeface="Verdana" pitchFamily="34" charset="0"/>
              </a:rPr>
              <a:t>Voiceprints can help make sense of what people in a crowd say</a:t>
            </a:r>
          </a:p>
          <a:p>
            <a:r>
              <a:rPr lang="en-GB" sz="1600" dirty="0">
                <a:solidFill>
                  <a:srgbClr val="0000FF"/>
                </a:solidFill>
                <a:highlight>
                  <a:srgbClr val="FFFF00"/>
                </a:highlight>
                <a:latin typeface="Verdana" pitchFamily="34" charset="0"/>
                <a:ea typeface="Verdana" pitchFamily="34" charset="0"/>
                <a:cs typeface="Verdana" pitchFamily="34" charset="0"/>
              </a:rPr>
              <a:t>Christopher Anderson/Magnum Photos</a:t>
            </a:r>
          </a:p>
          <a:p>
            <a:r>
              <a:rPr lang="en-GB" sz="1600" dirty="0">
                <a:solidFill>
                  <a:srgbClr val="0000FF"/>
                </a:solidFill>
                <a:highlight>
                  <a:srgbClr val="FFFF00"/>
                </a:highlight>
                <a:latin typeface="Verdana" pitchFamily="34" charset="0"/>
                <a:ea typeface="Verdana" pitchFamily="34" charset="0"/>
                <a:cs typeface="Verdana" pitchFamily="34" charset="0"/>
              </a:rPr>
              <a:t> </a:t>
            </a:r>
          </a:p>
          <a:p>
            <a:r>
              <a:rPr lang="en-GB" sz="1600" dirty="0">
                <a:solidFill>
                  <a:srgbClr val="0000FF"/>
                </a:solidFill>
                <a:highlight>
                  <a:srgbClr val="FFFF00"/>
                </a:highlight>
                <a:latin typeface="Verdana" pitchFamily="34" charset="0"/>
                <a:ea typeface="Verdana" pitchFamily="34" charset="0"/>
                <a:cs typeface="Verdana" pitchFamily="34" charset="0"/>
              </a:rPr>
              <a:t>Devices like Amazon’s Echo and Google Home can usually deal with requests from a lone person, but like us they struggle in situations such as a noisy cocktail party, </a:t>
            </a:r>
            <a:r>
              <a:rPr lang="en-GB" sz="1600" dirty="0">
                <a:solidFill>
                  <a:srgbClr val="0000FF"/>
                </a:solidFill>
                <a:latin typeface="Verdana" pitchFamily="34" charset="0"/>
                <a:ea typeface="Verdana" pitchFamily="34" charset="0"/>
                <a:cs typeface="Verdana" pitchFamily="34" charset="0"/>
              </a:rPr>
              <a:t>where several people are speaking at once.</a:t>
            </a:r>
          </a:p>
          <a:p>
            <a:endParaRPr lang="en-GB" sz="1600" dirty="0">
              <a:solidFill>
                <a:srgbClr val="0000FF"/>
              </a:solidFill>
              <a:latin typeface="Verdana" pitchFamily="34" charset="0"/>
              <a:ea typeface="Verdana" pitchFamily="34" charset="0"/>
              <a:cs typeface="Verdana" pitchFamily="34" charset="0"/>
            </a:endParaRPr>
          </a:p>
        </p:txBody>
      </p:sp>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2845593" y="2685256"/>
            <a:ext cx="3432856" cy="1654402"/>
          </a:xfrm>
          <a:prstGeom prst="rect">
            <a:avLst/>
          </a:prstGeom>
          <a:noFill/>
          <a:ln>
            <a:noFill/>
          </a:ln>
        </p:spPr>
      </p:pic>
    </p:spTree>
    <p:extLst>
      <p:ext uri="{BB962C8B-B14F-4D97-AF65-F5344CB8AC3E}">
        <p14:creationId xmlns:p14="http://schemas.microsoft.com/office/powerpoint/2010/main" val="1657078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432425" y="6408738"/>
            <a:ext cx="952500" cy="301625"/>
          </a:xfrm>
          <a:prstGeom prst="rect">
            <a:avLst/>
          </a:prstGeom>
          <a:noFill/>
          <a:ln w="9525">
            <a:noFill/>
            <a:miter lim="800000"/>
            <a:headEnd/>
            <a:tailEnd/>
          </a:ln>
        </p:spPr>
        <p:txBody>
          <a:bodyPr lIns="91436" tIns="45718" rIns="91436" bIns="45718"/>
          <a:lstStyle/>
          <a:p>
            <a:pPr algn="ctr" eaLnBrk="0" hangingPunct="0"/>
            <a:fld id="{650A8A48-EDF5-40FF-8C9E-FF25F2BE2156}" type="slidenum">
              <a:rPr lang="en-US" sz="1000" b="1"/>
              <a:pPr algn="ctr" eaLnBrk="0" hangingPunct="0"/>
              <a:t>26</a:t>
            </a:fld>
            <a:endParaRPr lang="en-US" sz="1000" b="1" dirty="0"/>
          </a:p>
        </p:txBody>
      </p:sp>
      <p:sp>
        <p:nvSpPr>
          <p:cNvPr id="3" name="Content Placeholder 2"/>
          <p:cNvSpPr>
            <a:spLocks noGrp="1"/>
          </p:cNvSpPr>
          <p:nvPr>
            <p:ph idx="1"/>
          </p:nvPr>
        </p:nvSpPr>
        <p:spPr>
          <a:xfrm>
            <a:off x="542362" y="1072130"/>
            <a:ext cx="8215876" cy="4942908"/>
          </a:xfrm>
        </p:spPr>
        <p:txBody>
          <a:bodyPr/>
          <a:lstStyle/>
          <a:p>
            <a:r>
              <a:rPr lang="bg-BG" sz="1600" dirty="0">
                <a:solidFill>
                  <a:srgbClr val="0000FF"/>
                </a:solidFill>
                <a:latin typeface="Verdana" pitchFamily="34" charset="0"/>
                <a:ea typeface="Verdana" pitchFamily="34" charset="0"/>
                <a:cs typeface="Verdana" pitchFamily="34" charset="0"/>
              </a:rPr>
              <a:t> </a:t>
            </a:r>
            <a:r>
              <a:rPr lang="en-GB" sz="1600" dirty="0"/>
              <a:t> </a:t>
            </a:r>
          </a:p>
          <a:p>
            <a:endParaRPr lang="en-GB" sz="2000" b="1" kern="1200" dirty="0">
              <a:solidFill>
                <a:srgbClr val="0000FF"/>
              </a:solidFill>
              <a:latin typeface="Verdana" pitchFamily="34" charset="0"/>
              <a:ea typeface="Verdana" pitchFamily="34" charset="0"/>
              <a:cs typeface="Verdana" pitchFamily="34" charset="0"/>
            </a:endParaRPr>
          </a:p>
          <a:p>
            <a:endParaRPr lang="en-GB" sz="1600" kern="1200" dirty="0">
              <a:solidFill>
                <a:srgbClr val="0000FF"/>
              </a:solidFill>
              <a:latin typeface="Verdana" pitchFamily="34" charset="0"/>
              <a:ea typeface="Verdana" pitchFamily="34" charset="0"/>
              <a:cs typeface="Verdana" pitchFamily="34" charset="0"/>
            </a:endParaRPr>
          </a:p>
          <a:p>
            <a:endParaRPr lang="en-GB" sz="1400" b="1" kern="1200" dirty="0">
              <a:solidFill>
                <a:srgbClr val="0000FF"/>
              </a:solidFill>
              <a:latin typeface="Verdana" pitchFamily="34" charset="0"/>
              <a:ea typeface="Verdana" pitchFamily="34" charset="0"/>
              <a:cs typeface="Verdana" pitchFamily="34" charset="0"/>
            </a:endParaRPr>
          </a:p>
          <a:p>
            <a:r>
              <a:rPr lang="bg-BG" sz="1600" kern="1200" dirty="0">
                <a:solidFill>
                  <a:srgbClr val="0000FF"/>
                </a:solidFill>
                <a:latin typeface="Verdana" pitchFamily="34" charset="0"/>
                <a:ea typeface="Verdana" pitchFamily="34" charset="0"/>
                <a:cs typeface="Verdana" pitchFamily="34" charset="0"/>
              </a:rPr>
              <a:t> </a:t>
            </a:r>
            <a:endParaRPr lang="en-GB" sz="1600" kern="1200" dirty="0">
              <a:solidFill>
                <a:srgbClr val="0000FF"/>
              </a:solidFill>
              <a:latin typeface="Verdana" pitchFamily="34" charset="0"/>
              <a:ea typeface="Verdana" pitchFamily="34" charset="0"/>
              <a:cs typeface="Verdana" pitchFamily="34" charset="0"/>
            </a:endParaRPr>
          </a:p>
          <a:p>
            <a:endParaRPr lang="en-GB" sz="1600" dirty="0"/>
          </a:p>
          <a:p>
            <a:endParaRPr lang="en-GB" sz="1600" dirty="0"/>
          </a:p>
          <a:p>
            <a:endParaRPr lang="en-GB"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GB" sz="1600" dirty="0"/>
          </a:p>
          <a:p>
            <a:r>
              <a:rPr lang="en-US" sz="1600" dirty="0">
                <a:solidFill>
                  <a:srgbClr val="0070C0"/>
                </a:solidFill>
                <a:latin typeface="+mj-lt"/>
              </a:rPr>
              <a:t>    </a:t>
            </a:r>
            <a:endParaRPr lang="bg-BG" sz="1600" dirty="0">
              <a:solidFill>
                <a:srgbClr val="0070C0"/>
              </a:solidFill>
              <a:latin typeface="+mj-lt"/>
            </a:endParaRPr>
          </a:p>
          <a:p>
            <a:endParaRPr lang="bg-BG" dirty="0"/>
          </a:p>
        </p:txBody>
      </p:sp>
      <p:sp>
        <p:nvSpPr>
          <p:cNvPr id="4102" name="Rectangle 5"/>
          <p:cNvSpPr>
            <a:spLocks noChangeArrowheads="1"/>
          </p:cNvSpPr>
          <p:nvPr/>
        </p:nvSpPr>
        <p:spPr bwMode="auto">
          <a:xfrm>
            <a:off x="342900" y="914400"/>
            <a:ext cx="8438243" cy="5254171"/>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dirty="0"/>
          </a:p>
        </p:txBody>
      </p:sp>
      <p:sp>
        <p:nvSpPr>
          <p:cNvPr id="2" name="Rectangle 1"/>
          <p:cNvSpPr/>
          <p:nvPr/>
        </p:nvSpPr>
        <p:spPr>
          <a:xfrm>
            <a:off x="551543" y="868530"/>
            <a:ext cx="8011886" cy="5509200"/>
          </a:xfrm>
          <a:prstGeom prst="rect">
            <a:avLst/>
          </a:prstGeom>
        </p:spPr>
        <p:txBody>
          <a:bodyPr wrap="square">
            <a:spAutoFit/>
          </a:bodyPr>
          <a:lstStyle/>
          <a:p>
            <a:r>
              <a:rPr lang="en-GB" sz="1600" b="1" u="sng" dirty="0">
                <a:solidFill>
                  <a:srgbClr val="0000FF"/>
                </a:solidFill>
                <a:latin typeface="Verdana" pitchFamily="34" charset="0"/>
                <a:ea typeface="Verdana" pitchFamily="34" charset="0"/>
                <a:cs typeface="Verdana" pitchFamily="34" charset="0"/>
              </a:rPr>
              <a:t>The AI that (almost) lets you speak to the dead</a:t>
            </a:r>
            <a:endParaRPr lang="en-GB" sz="1600" b="1" dirty="0">
              <a:solidFill>
                <a:srgbClr val="0000FF"/>
              </a:solidFill>
              <a:latin typeface="Verdana" pitchFamily="34" charset="0"/>
              <a:ea typeface="Verdana" pitchFamily="34" charset="0"/>
              <a:cs typeface="Verdana" pitchFamily="34" charset="0"/>
            </a:endParaRPr>
          </a:p>
          <a:p>
            <a:r>
              <a:rPr lang="en-GB" sz="1600" dirty="0">
                <a:solidFill>
                  <a:srgbClr val="0000FF"/>
                </a:solidFill>
                <a:latin typeface="Verdana" pitchFamily="34" charset="0"/>
                <a:ea typeface="Verdana" pitchFamily="34" charset="0"/>
                <a:cs typeface="Verdana" pitchFamily="34" charset="0"/>
              </a:rPr>
              <a:t>LINK: </a:t>
            </a:r>
            <a:r>
              <a:rPr lang="en-GB" sz="1600" u="sng" dirty="0">
                <a:solidFill>
                  <a:srgbClr val="0000FF"/>
                </a:solidFill>
                <a:latin typeface="Verdana" pitchFamily="34" charset="0"/>
                <a:ea typeface="Verdana" pitchFamily="34" charset="0"/>
                <a:cs typeface="Verdana" pitchFamily="34" charset="0"/>
                <a:hlinkClick r:id="rId3"/>
              </a:rPr>
              <a:t>https://arstechnica.com/information-technology/2016/07/luka-ai-chatbot-speaking-to-the-dead-mind-uploading/</a:t>
            </a:r>
            <a:endParaRPr lang="en-GB" sz="1600" dirty="0">
              <a:solidFill>
                <a:srgbClr val="0000FF"/>
              </a:solidFill>
              <a:latin typeface="Verdana" pitchFamily="34" charset="0"/>
              <a:ea typeface="Verdana" pitchFamily="34" charset="0"/>
              <a:cs typeface="Verdana" pitchFamily="34" charset="0"/>
            </a:endParaRPr>
          </a:p>
          <a:p>
            <a:r>
              <a:rPr lang="en-GB" sz="600" dirty="0">
                <a:solidFill>
                  <a:srgbClr val="0000FF"/>
                </a:solidFill>
                <a:latin typeface="Verdana" pitchFamily="34" charset="0"/>
                <a:ea typeface="Verdana" pitchFamily="34" charset="0"/>
                <a:cs typeface="Verdana" pitchFamily="34" charset="0"/>
              </a:rPr>
              <a:t> </a:t>
            </a:r>
          </a:p>
          <a:p>
            <a:r>
              <a:rPr lang="en-GB" sz="1600" dirty="0">
                <a:solidFill>
                  <a:srgbClr val="0000FF"/>
                </a:solidFill>
                <a:latin typeface="Verdana" pitchFamily="34" charset="0"/>
                <a:ea typeface="Verdana" pitchFamily="34" charset="0"/>
                <a:cs typeface="Verdana" pitchFamily="34" charset="0"/>
              </a:rPr>
              <a:t>BOB DORMON - 7/6/2016, 2:15 PM</a:t>
            </a: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r>
              <a:rPr lang="en-GB" sz="1600" dirty="0">
                <a:solidFill>
                  <a:srgbClr val="0000FF"/>
                </a:solidFill>
                <a:highlight>
                  <a:srgbClr val="FFFF00"/>
                </a:highlight>
                <a:latin typeface="Verdana" pitchFamily="34" charset="0"/>
                <a:ea typeface="Verdana" pitchFamily="34" charset="0"/>
                <a:cs typeface="Verdana" pitchFamily="34" charset="0"/>
              </a:rPr>
              <a:t>Very recently however, Luka was adapted in a brand new way, to include a chatbot based on a real human being—one who just so happens to be dead. It’s this ghost-in-the-machine </a:t>
            </a:r>
            <a:r>
              <a:rPr lang="en-GB" sz="1600" dirty="0">
                <a:solidFill>
                  <a:srgbClr val="0000FF"/>
                </a:solidFill>
                <a:latin typeface="Verdana" pitchFamily="34" charset="0"/>
                <a:ea typeface="Verdana" pitchFamily="34" charset="0"/>
                <a:cs typeface="Verdana" pitchFamily="34" charset="0"/>
              </a:rPr>
              <a:t>that has the audience spellbound, as Luka's cofounder Eugenia </a:t>
            </a:r>
            <a:r>
              <a:rPr lang="en-GB" sz="1600" dirty="0" err="1">
                <a:solidFill>
                  <a:srgbClr val="0000FF"/>
                </a:solidFill>
                <a:latin typeface="Verdana" pitchFamily="34" charset="0"/>
                <a:ea typeface="Verdana" pitchFamily="34" charset="0"/>
                <a:cs typeface="Verdana" pitchFamily="34" charset="0"/>
              </a:rPr>
              <a:t>Kuyda</a:t>
            </a:r>
            <a:r>
              <a:rPr lang="en-GB" sz="1600" dirty="0">
                <a:solidFill>
                  <a:srgbClr val="0000FF"/>
                </a:solidFill>
                <a:latin typeface="Verdana" pitchFamily="34" charset="0"/>
                <a:ea typeface="Verdana" pitchFamily="34" charset="0"/>
                <a:cs typeface="Verdana" pitchFamily="34" charset="0"/>
              </a:rPr>
              <a:t> explains how text messages, social media conversations, and other sources of information on the deceased were grafted onto an existing AI platform. It started out as an experiment that, in a matter of months, enabled her and others to continue to interact with Roman </a:t>
            </a:r>
            <a:r>
              <a:rPr lang="en-GB" sz="1600" dirty="0" err="1">
                <a:solidFill>
                  <a:srgbClr val="0000FF"/>
                </a:solidFill>
                <a:latin typeface="Verdana" pitchFamily="34" charset="0"/>
                <a:ea typeface="Verdana" pitchFamily="34" charset="0"/>
                <a:cs typeface="Verdana" pitchFamily="34" charset="0"/>
              </a:rPr>
              <a:t>Mazurenko</a:t>
            </a:r>
            <a:r>
              <a:rPr lang="en-GB" sz="1600" dirty="0">
                <a:solidFill>
                  <a:srgbClr val="0000FF"/>
                </a:solidFill>
                <a:latin typeface="Verdana" pitchFamily="34" charset="0"/>
                <a:ea typeface="Verdana" pitchFamily="34" charset="0"/>
                <a:cs typeface="Verdana" pitchFamily="34" charset="0"/>
              </a:rPr>
              <a:t>, a fellow Russian who had died in a road traffic accident in November last year, the man she describes as her soul mate.</a:t>
            </a:r>
          </a:p>
        </p:txBody>
      </p:sp>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7782" y="2087562"/>
            <a:ext cx="2508477" cy="1747889"/>
          </a:xfrm>
          <a:prstGeom prst="rect">
            <a:avLst/>
          </a:prstGeom>
          <a:noFill/>
          <a:ln>
            <a:noFill/>
          </a:ln>
        </p:spPr>
      </p:pic>
    </p:spTree>
    <p:extLst>
      <p:ext uri="{BB962C8B-B14F-4D97-AF65-F5344CB8AC3E}">
        <p14:creationId xmlns:p14="http://schemas.microsoft.com/office/powerpoint/2010/main" val="2241206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432425" y="6408738"/>
            <a:ext cx="952500" cy="301625"/>
          </a:xfrm>
          <a:prstGeom prst="rect">
            <a:avLst/>
          </a:prstGeom>
          <a:noFill/>
          <a:ln w="9525">
            <a:noFill/>
            <a:miter lim="800000"/>
            <a:headEnd/>
            <a:tailEnd/>
          </a:ln>
        </p:spPr>
        <p:txBody>
          <a:bodyPr lIns="91436" tIns="45718" rIns="91436" bIns="45718"/>
          <a:lstStyle/>
          <a:p>
            <a:pPr algn="ctr" eaLnBrk="0" hangingPunct="0"/>
            <a:fld id="{650A8A48-EDF5-40FF-8C9E-FF25F2BE2156}" type="slidenum">
              <a:rPr lang="en-US" sz="1000" b="1"/>
              <a:pPr algn="ctr" eaLnBrk="0" hangingPunct="0"/>
              <a:t>27</a:t>
            </a:fld>
            <a:endParaRPr lang="en-US" sz="1000" b="1" dirty="0"/>
          </a:p>
        </p:txBody>
      </p:sp>
      <p:sp>
        <p:nvSpPr>
          <p:cNvPr id="3" name="Content Placeholder 2"/>
          <p:cNvSpPr>
            <a:spLocks noGrp="1"/>
          </p:cNvSpPr>
          <p:nvPr>
            <p:ph idx="1"/>
          </p:nvPr>
        </p:nvSpPr>
        <p:spPr>
          <a:xfrm>
            <a:off x="542362" y="1072130"/>
            <a:ext cx="8215876" cy="4942908"/>
          </a:xfrm>
        </p:spPr>
        <p:txBody>
          <a:bodyPr/>
          <a:lstStyle/>
          <a:p>
            <a:r>
              <a:rPr lang="bg-BG" sz="1600" dirty="0">
                <a:solidFill>
                  <a:srgbClr val="0000FF"/>
                </a:solidFill>
                <a:latin typeface="Verdana" pitchFamily="34" charset="0"/>
                <a:ea typeface="Verdana" pitchFamily="34" charset="0"/>
                <a:cs typeface="Verdana" pitchFamily="34" charset="0"/>
              </a:rPr>
              <a:t> </a:t>
            </a:r>
            <a:r>
              <a:rPr lang="en-GB" sz="1600" dirty="0"/>
              <a:t> </a:t>
            </a:r>
          </a:p>
          <a:p>
            <a:endParaRPr lang="en-GB" sz="2000" b="1" kern="1200" dirty="0">
              <a:solidFill>
                <a:srgbClr val="0000FF"/>
              </a:solidFill>
              <a:latin typeface="Verdana" pitchFamily="34" charset="0"/>
              <a:ea typeface="Verdana" pitchFamily="34" charset="0"/>
              <a:cs typeface="Verdana" pitchFamily="34" charset="0"/>
            </a:endParaRPr>
          </a:p>
          <a:p>
            <a:endParaRPr lang="en-GB" sz="1600" kern="1200" dirty="0">
              <a:solidFill>
                <a:srgbClr val="0000FF"/>
              </a:solidFill>
              <a:latin typeface="Verdana" pitchFamily="34" charset="0"/>
              <a:ea typeface="Verdana" pitchFamily="34" charset="0"/>
              <a:cs typeface="Verdana" pitchFamily="34" charset="0"/>
            </a:endParaRPr>
          </a:p>
          <a:p>
            <a:endParaRPr lang="en-GB" sz="1400" b="1" kern="1200" dirty="0">
              <a:solidFill>
                <a:srgbClr val="0000FF"/>
              </a:solidFill>
              <a:latin typeface="Verdana" pitchFamily="34" charset="0"/>
              <a:ea typeface="Verdana" pitchFamily="34" charset="0"/>
              <a:cs typeface="Verdana" pitchFamily="34" charset="0"/>
            </a:endParaRPr>
          </a:p>
          <a:p>
            <a:r>
              <a:rPr lang="bg-BG" sz="1600" kern="1200" dirty="0">
                <a:solidFill>
                  <a:srgbClr val="0000FF"/>
                </a:solidFill>
                <a:latin typeface="Verdana" pitchFamily="34" charset="0"/>
                <a:ea typeface="Verdana" pitchFamily="34" charset="0"/>
                <a:cs typeface="Verdana" pitchFamily="34" charset="0"/>
              </a:rPr>
              <a:t> </a:t>
            </a:r>
            <a:endParaRPr lang="en-GB" sz="1600" kern="1200" dirty="0">
              <a:solidFill>
                <a:srgbClr val="0000FF"/>
              </a:solidFill>
              <a:latin typeface="Verdana" pitchFamily="34" charset="0"/>
              <a:ea typeface="Verdana" pitchFamily="34" charset="0"/>
              <a:cs typeface="Verdana" pitchFamily="34" charset="0"/>
            </a:endParaRPr>
          </a:p>
          <a:p>
            <a:endParaRPr lang="en-GB" sz="1600" dirty="0"/>
          </a:p>
          <a:p>
            <a:endParaRPr lang="en-GB" sz="1600" dirty="0"/>
          </a:p>
          <a:p>
            <a:endParaRPr lang="en-GB"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GB" sz="1600" dirty="0"/>
          </a:p>
          <a:p>
            <a:r>
              <a:rPr lang="en-US" sz="1600" dirty="0">
                <a:solidFill>
                  <a:srgbClr val="0070C0"/>
                </a:solidFill>
                <a:latin typeface="+mj-lt"/>
              </a:rPr>
              <a:t>    </a:t>
            </a:r>
            <a:endParaRPr lang="bg-BG" sz="1600" dirty="0">
              <a:solidFill>
                <a:srgbClr val="0070C0"/>
              </a:solidFill>
              <a:latin typeface="+mj-lt"/>
            </a:endParaRPr>
          </a:p>
          <a:p>
            <a:endParaRPr lang="bg-BG" dirty="0"/>
          </a:p>
        </p:txBody>
      </p:sp>
      <p:sp>
        <p:nvSpPr>
          <p:cNvPr id="4102" name="Rectangle 5"/>
          <p:cNvSpPr>
            <a:spLocks noChangeArrowheads="1"/>
          </p:cNvSpPr>
          <p:nvPr/>
        </p:nvSpPr>
        <p:spPr bwMode="auto">
          <a:xfrm>
            <a:off x="345621" y="914399"/>
            <a:ext cx="8438243" cy="5254171"/>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dirty="0"/>
          </a:p>
        </p:txBody>
      </p:sp>
      <p:sp>
        <p:nvSpPr>
          <p:cNvPr id="2" name="Rectangle 1"/>
          <p:cNvSpPr/>
          <p:nvPr/>
        </p:nvSpPr>
        <p:spPr>
          <a:xfrm>
            <a:off x="551543" y="914400"/>
            <a:ext cx="8026400" cy="3173497"/>
          </a:xfrm>
          <a:prstGeom prst="rect">
            <a:avLst/>
          </a:prstGeom>
        </p:spPr>
        <p:txBody>
          <a:bodyPr wrap="square">
            <a:spAutoFit/>
          </a:bodyPr>
          <a:lstStyle/>
          <a:p>
            <a:pPr marL="0" marR="0" algn="just">
              <a:lnSpc>
                <a:spcPct val="107000"/>
              </a:lnSpc>
              <a:spcBef>
                <a:spcPts val="200"/>
              </a:spcBef>
              <a:spcAft>
                <a:spcPts val="0"/>
              </a:spcAft>
            </a:pPr>
            <a:r>
              <a:rPr lang="en-US" sz="1600" b="1" u="sng" dirty="0">
                <a:solidFill>
                  <a:srgbClr val="0000FF"/>
                </a:solidFill>
                <a:latin typeface="Verdana" pitchFamily="34" charset="0"/>
                <a:ea typeface="Verdana" pitchFamily="34" charset="0"/>
                <a:cs typeface="Verdana" pitchFamily="34" charset="0"/>
              </a:rPr>
              <a:t>Transport</a:t>
            </a:r>
            <a:endParaRPr lang="en-US" sz="1600"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r>
              <a:rPr lang="en-US" sz="1000" dirty="0">
                <a:solidFill>
                  <a:srgbClr val="0000FF"/>
                </a:solidFill>
                <a:latin typeface="Verdana" pitchFamily="34" charset="0"/>
                <a:ea typeface="Verdana" pitchFamily="34" charset="0"/>
                <a:cs typeface="Verdana" pitchFamily="34" charset="0"/>
              </a:rPr>
              <a:t> </a:t>
            </a:r>
          </a:p>
          <a:p>
            <a:pPr marL="0" marR="0" algn="just">
              <a:lnSpc>
                <a:spcPct val="107000"/>
              </a:lnSpc>
              <a:spcBef>
                <a:spcPts val="200"/>
              </a:spcBef>
              <a:spcAft>
                <a:spcPts val="0"/>
              </a:spcAft>
            </a:pPr>
            <a:r>
              <a:rPr lang="en-US" sz="1600" b="1" u="sng" dirty="0">
                <a:solidFill>
                  <a:srgbClr val="0000FF"/>
                </a:solidFill>
                <a:latin typeface="Verdana" pitchFamily="34" charset="0"/>
                <a:ea typeface="Verdana" pitchFamily="34" charset="0"/>
                <a:cs typeface="Verdana" pitchFamily="34" charset="0"/>
              </a:rPr>
              <a:t>Vision</a:t>
            </a:r>
            <a:endParaRPr lang="en-US" sz="1600" b="1"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r>
              <a:rPr lang="en-US" sz="1000" dirty="0">
                <a:solidFill>
                  <a:srgbClr val="0000FF"/>
                </a:solidFill>
                <a:latin typeface="Verdana" pitchFamily="34" charset="0"/>
                <a:ea typeface="Verdana" pitchFamily="34" charset="0"/>
                <a:cs typeface="Verdana" pitchFamily="34" charset="0"/>
              </a:rPr>
              <a:t> </a:t>
            </a:r>
          </a:p>
          <a:p>
            <a:pPr marL="0" marR="0" algn="just">
              <a:lnSpc>
                <a:spcPct val="107000"/>
              </a:lnSpc>
              <a:spcBef>
                <a:spcPts val="200"/>
              </a:spcBef>
              <a:spcAft>
                <a:spcPts val="0"/>
              </a:spcAft>
            </a:pPr>
            <a:r>
              <a:rPr lang="en-US" sz="1600" b="1" u="sng" dirty="0">
                <a:solidFill>
                  <a:srgbClr val="0000FF"/>
                </a:solidFill>
                <a:latin typeface="Verdana" pitchFamily="34" charset="0"/>
                <a:ea typeface="Verdana" pitchFamily="34" charset="0"/>
                <a:cs typeface="Verdana" pitchFamily="34" charset="0"/>
              </a:rPr>
              <a:t>Cameras know you by your walk</a:t>
            </a:r>
            <a:endParaRPr lang="en-US" sz="1600" b="1"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r>
              <a:rPr lang="en-US" sz="1600" dirty="0">
                <a:solidFill>
                  <a:srgbClr val="0000FF"/>
                </a:solidFill>
                <a:latin typeface="Verdana" pitchFamily="34" charset="0"/>
                <a:ea typeface="Verdana" pitchFamily="34" charset="0"/>
                <a:cs typeface="Verdana" pitchFamily="34" charset="0"/>
              </a:rPr>
              <a:t>LINK: </a:t>
            </a:r>
            <a:r>
              <a:rPr lang="en-US" sz="1600" u="sng" dirty="0">
                <a:solidFill>
                  <a:srgbClr val="0000FF"/>
                </a:solidFill>
                <a:latin typeface="Verdana" pitchFamily="34" charset="0"/>
                <a:ea typeface="Verdana" pitchFamily="34" charset="0"/>
                <a:cs typeface="Verdana" pitchFamily="34" charset="0"/>
                <a:hlinkClick r:id="rId3"/>
              </a:rPr>
              <a:t>https://www.newscientist.com/article/mg21528835-600-cameras-know-you-by-your-walk/</a:t>
            </a:r>
            <a:endParaRPr lang="en-US" sz="1600"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r>
              <a:rPr lang="en-US" sz="1000" dirty="0">
                <a:solidFill>
                  <a:srgbClr val="0000FF"/>
                </a:solidFill>
                <a:latin typeface="Verdana" pitchFamily="34" charset="0"/>
                <a:ea typeface="Verdana" pitchFamily="34" charset="0"/>
                <a:cs typeface="Verdana" pitchFamily="34" charset="0"/>
              </a:rPr>
              <a:t> </a:t>
            </a:r>
          </a:p>
          <a:p>
            <a:pPr marL="0" marR="0" algn="just">
              <a:lnSpc>
                <a:spcPct val="107000"/>
              </a:lnSpc>
              <a:spcBef>
                <a:spcPts val="0"/>
              </a:spcBef>
              <a:spcAft>
                <a:spcPts val="0"/>
              </a:spcAft>
            </a:pPr>
            <a:r>
              <a:rPr lang="en-US" sz="1600" dirty="0">
                <a:solidFill>
                  <a:srgbClr val="0000FF"/>
                </a:solidFill>
                <a:latin typeface="Verdana" pitchFamily="34" charset="0"/>
                <a:ea typeface="Verdana" pitchFamily="34" charset="0"/>
                <a:cs typeface="Verdana" pitchFamily="34" charset="0"/>
              </a:rPr>
              <a:t>By Jim Giles</a:t>
            </a:r>
          </a:p>
          <a:p>
            <a:pPr marL="0" marR="0" algn="just">
              <a:lnSpc>
                <a:spcPct val="107000"/>
              </a:lnSpc>
              <a:spcBef>
                <a:spcPts val="0"/>
              </a:spcBef>
              <a:spcAft>
                <a:spcPts val="0"/>
              </a:spcAft>
            </a:pPr>
            <a:r>
              <a:rPr lang="en-US" sz="1600" dirty="0">
                <a:solidFill>
                  <a:srgbClr val="0000FF"/>
                </a:solidFill>
                <a:latin typeface="Verdana" pitchFamily="34" charset="0"/>
                <a:ea typeface="Verdana" pitchFamily="34" charset="0"/>
                <a:cs typeface="Verdana" pitchFamily="34" charset="0"/>
              </a:rPr>
              <a:t>19 September 2012</a:t>
            </a:r>
          </a:p>
          <a:p>
            <a:pPr marL="0" marR="0" algn="just">
              <a:lnSpc>
                <a:spcPct val="107000"/>
              </a:lnSpc>
              <a:spcBef>
                <a:spcPts val="0"/>
              </a:spcBef>
              <a:spcAft>
                <a:spcPts val="0"/>
              </a:spcAft>
            </a:pPr>
            <a:r>
              <a:rPr lang="en-US" sz="1000" dirty="0">
                <a:solidFill>
                  <a:srgbClr val="0000FF"/>
                </a:solidFill>
                <a:latin typeface="Verdana" pitchFamily="34" charset="0"/>
                <a:ea typeface="Verdana" pitchFamily="34" charset="0"/>
                <a:cs typeface="Verdana" pitchFamily="34" charset="0"/>
              </a:rPr>
              <a:t> </a:t>
            </a:r>
          </a:p>
          <a:p>
            <a:pPr marL="0" marR="0" algn="just">
              <a:lnSpc>
                <a:spcPct val="107000"/>
              </a:lnSpc>
              <a:spcBef>
                <a:spcPts val="0"/>
              </a:spcBef>
              <a:spcAft>
                <a:spcPts val="0"/>
              </a:spcAft>
            </a:pPr>
            <a:r>
              <a:rPr lang="en-US" sz="1600" dirty="0">
                <a:solidFill>
                  <a:srgbClr val="0000FF"/>
                </a:solidFill>
                <a:highlight>
                  <a:srgbClr val="FFFF00"/>
                </a:highlight>
                <a:latin typeface="Verdana" pitchFamily="34" charset="0"/>
                <a:ea typeface="Verdana" pitchFamily="34" charset="0"/>
                <a:cs typeface="Verdana" pitchFamily="34" charset="0"/>
              </a:rPr>
              <a:t>Improvements in gait analysis mean your characteristic way of walking could soon be used to identify you – wherever you are</a:t>
            </a:r>
            <a:endParaRPr lang="en-US" sz="1600" dirty="0">
              <a:solidFill>
                <a:srgbClr val="0000FF"/>
              </a:solidFill>
              <a:effectLst/>
              <a:highlight>
                <a:srgbClr val="FFFF00"/>
              </a:highlight>
              <a:latin typeface="Verdana" pitchFamily="34" charset="0"/>
              <a:ea typeface="Verdana" pitchFamily="34" charset="0"/>
              <a:cs typeface="Verdana" pitchFamily="34" charset="0"/>
            </a:endParaRPr>
          </a:p>
        </p:txBody>
      </p:sp>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3269569" y="4102411"/>
            <a:ext cx="2584904" cy="1951349"/>
          </a:xfrm>
          <a:prstGeom prst="rect">
            <a:avLst/>
          </a:prstGeom>
          <a:noFill/>
          <a:ln>
            <a:noFill/>
          </a:ln>
        </p:spPr>
      </p:pic>
    </p:spTree>
    <p:extLst>
      <p:ext uri="{BB962C8B-B14F-4D97-AF65-F5344CB8AC3E}">
        <p14:creationId xmlns:p14="http://schemas.microsoft.com/office/powerpoint/2010/main" val="2777698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07668025-1DA5-4A7E-875F-972F207B08DC}"/>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7A51F43C-F1A8-42AD-A842-E8494A1B1606}" type="slidenum">
              <a:rPr lang="en-US" altLang="en-US" sz="1000" b="1"/>
              <a:pPr algn="ctr" eaLnBrk="1">
                <a:lnSpc>
                  <a:spcPct val="100000"/>
                </a:lnSpc>
                <a:spcAft>
                  <a:spcPct val="0"/>
                </a:spcAft>
              </a:pPr>
              <a:t>28</a:t>
            </a:fld>
            <a:endParaRPr lang="en-US" altLang="en-US" sz="1000" b="1"/>
          </a:p>
        </p:txBody>
      </p:sp>
      <p:sp>
        <p:nvSpPr>
          <p:cNvPr id="3075" name="Text Box 2">
            <a:extLst>
              <a:ext uri="{FF2B5EF4-FFF2-40B4-BE49-F238E27FC236}">
                <a16:creationId xmlns:a16="http://schemas.microsoft.com/office/drawing/2014/main" id="{8821CE19-84F2-4642-81B7-041BE457BAE8}"/>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3076" name="Rectangle 3">
            <a:extLst>
              <a:ext uri="{FF2B5EF4-FFF2-40B4-BE49-F238E27FC236}">
                <a16:creationId xmlns:a16="http://schemas.microsoft.com/office/drawing/2014/main" id="{4DD671B3-5142-4093-BFC7-80AED594BA0D}"/>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3077" name="Rectangle 4">
            <a:extLst>
              <a:ext uri="{FF2B5EF4-FFF2-40B4-BE49-F238E27FC236}">
                <a16:creationId xmlns:a16="http://schemas.microsoft.com/office/drawing/2014/main" id="{7EE14437-3EEF-4C74-91B4-4274EF811463}"/>
              </a:ext>
            </a:extLst>
          </p:cNvPr>
          <p:cNvSpPr>
            <a:spLocks noChangeArrowheads="1"/>
          </p:cNvSpPr>
          <p:nvPr/>
        </p:nvSpPr>
        <p:spPr bwMode="auto">
          <a:xfrm>
            <a:off x="342900" y="976313"/>
            <a:ext cx="8251825" cy="15678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440">
                <a:solidFill>
                  <a:srgbClr val="00B05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algn="ctr"/>
            <a:r>
              <a:rPr lang="en-GB" sz="2400" dirty="0">
                <a:solidFill>
                  <a:srgbClr val="FF0000"/>
                </a:solidFill>
                <a:latin typeface="+mj-lt"/>
              </a:rPr>
              <a:t>OMPEG Masterclass</a:t>
            </a:r>
          </a:p>
          <a:p>
            <a:pPr algn="ctr"/>
            <a:r>
              <a:rPr lang="en-GB" sz="2400" dirty="0">
                <a:solidFill>
                  <a:schemeClr val="accent2"/>
                </a:solidFill>
                <a:latin typeface="+mj-lt"/>
              </a:rPr>
              <a:t>Questions including technical questions are ok</a:t>
            </a:r>
          </a:p>
          <a:p>
            <a:pPr algn="ctr" eaLnBrk="1" hangingPunct="1">
              <a:lnSpc>
                <a:spcPct val="100000"/>
              </a:lnSpc>
              <a:spcAft>
                <a:spcPct val="0"/>
              </a:spcAft>
            </a:pPr>
            <a:endParaRPr lang="en-US" altLang="en-US" sz="2800" b="1" dirty="0">
              <a:latin typeface="Verdana" panose="020B0604030504040204" pitchFamily="34" charset="0"/>
            </a:endParaRPr>
          </a:p>
        </p:txBody>
      </p:sp>
      <p:pic>
        <p:nvPicPr>
          <p:cNvPr id="7" name="Picture 6" descr="Image result for questions">
            <a:extLst>
              <a:ext uri="{FF2B5EF4-FFF2-40B4-BE49-F238E27FC236}">
                <a16:creationId xmlns:a16="http://schemas.microsoft.com/office/drawing/2014/main" id="{358C2E7F-1E49-4D9E-909E-13017BF5B92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87562" y="2708920"/>
            <a:ext cx="4762500" cy="2771775"/>
          </a:xfrm>
          <a:prstGeom prst="rect">
            <a:avLst/>
          </a:prstGeom>
          <a:noFill/>
          <a:ln>
            <a:noFill/>
          </a:ln>
        </p:spPr>
      </p:pic>
    </p:spTree>
    <p:extLst>
      <p:ext uri="{BB962C8B-B14F-4D97-AF65-F5344CB8AC3E}">
        <p14:creationId xmlns:p14="http://schemas.microsoft.com/office/powerpoint/2010/main" val="223091068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
            <a:extLst>
              <a:ext uri="{FF2B5EF4-FFF2-40B4-BE49-F238E27FC236}">
                <a16:creationId xmlns:a16="http://schemas.microsoft.com/office/drawing/2014/main" id="{7738BBFA-8A9E-4F30-AE48-605D3477C8BE}"/>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B67CB1B5-02CE-448B-BF64-EFE7BB6DA7B2}" type="slidenum">
              <a:rPr lang="en-US" altLang="en-US" sz="1000" b="1"/>
              <a:pPr algn="ctr" eaLnBrk="1">
                <a:lnSpc>
                  <a:spcPct val="100000"/>
                </a:lnSpc>
                <a:spcAft>
                  <a:spcPct val="0"/>
                </a:spcAft>
              </a:pPr>
              <a:t>29</a:t>
            </a:fld>
            <a:endParaRPr lang="en-US" altLang="en-US" sz="1000" b="1"/>
          </a:p>
        </p:txBody>
      </p:sp>
      <p:sp>
        <p:nvSpPr>
          <p:cNvPr id="66563" name="Text Box 2">
            <a:extLst>
              <a:ext uri="{FF2B5EF4-FFF2-40B4-BE49-F238E27FC236}">
                <a16:creationId xmlns:a16="http://schemas.microsoft.com/office/drawing/2014/main" id="{B6633102-AF34-454B-B660-730BD4EFCE4D}"/>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66564" name="Rectangle 3">
            <a:extLst>
              <a:ext uri="{FF2B5EF4-FFF2-40B4-BE49-F238E27FC236}">
                <a16:creationId xmlns:a16="http://schemas.microsoft.com/office/drawing/2014/main" id="{FD1D82D4-19E0-47D7-874A-C6A771EE4385}"/>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66565" name="Rectangle 4">
            <a:extLst>
              <a:ext uri="{FF2B5EF4-FFF2-40B4-BE49-F238E27FC236}">
                <a16:creationId xmlns:a16="http://schemas.microsoft.com/office/drawing/2014/main" id="{4B2430E6-CA99-4E88-B8FE-D8D905947C5F}"/>
              </a:ext>
            </a:extLst>
          </p:cNvPr>
          <p:cNvSpPr>
            <a:spLocks noChangeArrowheads="1"/>
          </p:cNvSpPr>
          <p:nvPr/>
        </p:nvSpPr>
        <p:spPr bwMode="auto">
          <a:xfrm>
            <a:off x="2181225" y="2447925"/>
            <a:ext cx="4938713" cy="1766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lnSpc>
                <a:spcPct val="100000"/>
              </a:lnSpc>
              <a:spcAft>
                <a:spcPct val="0"/>
              </a:spcAft>
            </a:pPr>
            <a:r>
              <a:rPr lang="en-US" altLang="en-US" sz="4400" b="1">
                <a:solidFill>
                  <a:srgbClr val="990000"/>
                </a:solidFill>
                <a:latin typeface="Verdana" panose="020B0604030504040204" pitchFamily="34" charset="0"/>
              </a:rPr>
              <a:t>An executive’s </a:t>
            </a:r>
          </a:p>
          <a:p>
            <a:pPr algn="ctr" eaLnBrk="1" hangingPunct="1">
              <a:lnSpc>
                <a:spcPct val="100000"/>
              </a:lnSpc>
              <a:spcAft>
                <a:spcPct val="0"/>
              </a:spcAft>
            </a:pPr>
            <a:r>
              <a:rPr lang="en-US" altLang="en-US" sz="4400" b="1">
                <a:solidFill>
                  <a:srgbClr val="990000"/>
                </a:solidFill>
                <a:latin typeface="Verdana" panose="020B0604030504040204" pitchFamily="34" charset="0"/>
              </a:rPr>
              <a:t>guide to AI</a:t>
            </a:r>
          </a:p>
          <a:p>
            <a:pPr algn="ctr" eaLnBrk="1" hangingPunct="1">
              <a:lnSpc>
                <a:spcPct val="100000"/>
              </a:lnSpc>
              <a:spcAft>
                <a:spcPct val="0"/>
              </a:spcAft>
            </a:pPr>
            <a:r>
              <a:rPr lang="en-US" altLang="en-US" sz="2200" b="1">
                <a:solidFill>
                  <a:srgbClr val="990000"/>
                </a:solidFill>
                <a:latin typeface="Verdana" panose="020B0604030504040204" pitchFamily="34" charset="0"/>
              </a:rPr>
              <a:t>(adapted from Mckinsey)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432425" y="6408738"/>
            <a:ext cx="952500" cy="301625"/>
          </a:xfrm>
          <a:prstGeom prst="rect">
            <a:avLst/>
          </a:prstGeom>
          <a:noFill/>
          <a:ln w="9525">
            <a:noFill/>
            <a:miter lim="800000"/>
            <a:headEnd/>
            <a:tailEnd/>
          </a:ln>
        </p:spPr>
        <p:txBody>
          <a:bodyPr lIns="91436" tIns="45718" rIns="91436" bIns="45718"/>
          <a:lstStyle/>
          <a:p>
            <a:pPr algn="ctr" eaLnBrk="0" hangingPunct="0"/>
            <a:fld id="{650A8A48-EDF5-40FF-8C9E-FF25F2BE2156}" type="slidenum">
              <a:rPr lang="en-US" sz="1000" b="1"/>
              <a:pPr algn="ctr" eaLnBrk="0" hangingPunct="0"/>
              <a:t>3</a:t>
            </a:fld>
            <a:endParaRPr lang="en-US" sz="1000" b="1" dirty="0"/>
          </a:p>
        </p:txBody>
      </p:sp>
      <p:sp>
        <p:nvSpPr>
          <p:cNvPr id="3" name="Content Placeholder 2"/>
          <p:cNvSpPr>
            <a:spLocks noGrp="1"/>
          </p:cNvSpPr>
          <p:nvPr>
            <p:ph idx="1"/>
          </p:nvPr>
        </p:nvSpPr>
        <p:spPr>
          <a:xfrm>
            <a:off x="542362" y="1072130"/>
            <a:ext cx="8215876" cy="4942908"/>
          </a:xfrm>
        </p:spPr>
        <p:txBody>
          <a:bodyPr/>
          <a:lstStyle/>
          <a:p>
            <a:r>
              <a:rPr lang="bg-BG" sz="1600" dirty="0">
                <a:solidFill>
                  <a:srgbClr val="0000FF"/>
                </a:solidFill>
                <a:latin typeface="Verdana" pitchFamily="34" charset="0"/>
                <a:ea typeface="Verdana" pitchFamily="34" charset="0"/>
                <a:cs typeface="Verdana" pitchFamily="34" charset="0"/>
              </a:rPr>
              <a:t> </a:t>
            </a:r>
            <a:r>
              <a:rPr lang="en-GB" sz="1600" dirty="0"/>
              <a:t> </a:t>
            </a:r>
          </a:p>
          <a:p>
            <a:endParaRPr lang="en-GB" sz="2000" b="1" kern="1200" dirty="0">
              <a:solidFill>
                <a:srgbClr val="0000FF"/>
              </a:solidFill>
              <a:latin typeface="Verdana" pitchFamily="34" charset="0"/>
              <a:ea typeface="Verdana" pitchFamily="34" charset="0"/>
              <a:cs typeface="Verdana" pitchFamily="34" charset="0"/>
            </a:endParaRPr>
          </a:p>
          <a:p>
            <a:endParaRPr lang="en-GB" sz="1600" kern="1200" dirty="0">
              <a:solidFill>
                <a:srgbClr val="0000FF"/>
              </a:solidFill>
              <a:latin typeface="Verdana" pitchFamily="34" charset="0"/>
              <a:ea typeface="Verdana" pitchFamily="34" charset="0"/>
              <a:cs typeface="Verdana" pitchFamily="34" charset="0"/>
            </a:endParaRPr>
          </a:p>
          <a:p>
            <a:endParaRPr lang="en-GB" sz="1400" b="1" kern="1200" dirty="0">
              <a:solidFill>
                <a:srgbClr val="0000FF"/>
              </a:solidFill>
              <a:latin typeface="Verdana" pitchFamily="34" charset="0"/>
              <a:ea typeface="Verdana" pitchFamily="34" charset="0"/>
              <a:cs typeface="Verdana" pitchFamily="34" charset="0"/>
            </a:endParaRPr>
          </a:p>
          <a:p>
            <a:r>
              <a:rPr lang="bg-BG" sz="1600" kern="1200" dirty="0">
                <a:solidFill>
                  <a:srgbClr val="0000FF"/>
                </a:solidFill>
                <a:latin typeface="Verdana" pitchFamily="34" charset="0"/>
                <a:ea typeface="Verdana" pitchFamily="34" charset="0"/>
                <a:cs typeface="Verdana" pitchFamily="34" charset="0"/>
              </a:rPr>
              <a:t> </a:t>
            </a:r>
            <a:endParaRPr lang="en-GB" sz="1600" kern="1200" dirty="0">
              <a:solidFill>
                <a:srgbClr val="0000FF"/>
              </a:solidFill>
              <a:latin typeface="Verdana" pitchFamily="34" charset="0"/>
              <a:ea typeface="Verdana" pitchFamily="34" charset="0"/>
              <a:cs typeface="Verdana" pitchFamily="34" charset="0"/>
            </a:endParaRPr>
          </a:p>
          <a:p>
            <a:endParaRPr lang="en-GB" sz="1600" dirty="0"/>
          </a:p>
          <a:p>
            <a:endParaRPr lang="en-GB" sz="1600" dirty="0"/>
          </a:p>
          <a:p>
            <a:endParaRPr lang="en-GB"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GB" sz="1600" dirty="0"/>
          </a:p>
          <a:p>
            <a:r>
              <a:rPr lang="en-US" sz="1600" dirty="0">
                <a:solidFill>
                  <a:srgbClr val="0070C0"/>
                </a:solidFill>
                <a:latin typeface="+mj-lt"/>
              </a:rPr>
              <a:t>    </a:t>
            </a:r>
            <a:endParaRPr lang="bg-BG" sz="1600" dirty="0">
              <a:solidFill>
                <a:srgbClr val="0070C0"/>
              </a:solidFill>
              <a:latin typeface="+mj-lt"/>
            </a:endParaRPr>
          </a:p>
          <a:p>
            <a:endParaRPr lang="bg-BG" dirty="0"/>
          </a:p>
        </p:txBody>
      </p:sp>
      <p:sp>
        <p:nvSpPr>
          <p:cNvPr id="4102" name="Rectangle 5"/>
          <p:cNvSpPr>
            <a:spLocks noChangeArrowheads="1"/>
          </p:cNvSpPr>
          <p:nvPr/>
        </p:nvSpPr>
        <p:spPr bwMode="auto">
          <a:xfrm>
            <a:off x="342900" y="914400"/>
            <a:ext cx="8438243" cy="5254171"/>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dirty="0"/>
          </a:p>
        </p:txBody>
      </p:sp>
      <p:sp>
        <p:nvSpPr>
          <p:cNvPr id="2" name="Rectangle 1"/>
          <p:cNvSpPr/>
          <p:nvPr/>
        </p:nvSpPr>
        <p:spPr>
          <a:xfrm>
            <a:off x="537029" y="1160234"/>
            <a:ext cx="8026400" cy="5292731"/>
          </a:xfrm>
          <a:prstGeom prst="rect">
            <a:avLst/>
          </a:prstGeom>
        </p:spPr>
        <p:txBody>
          <a:bodyPr wrap="square">
            <a:spAutoFit/>
          </a:bodyPr>
          <a:lstStyle/>
          <a:p>
            <a:pPr marL="0" marR="0" algn="just">
              <a:lnSpc>
                <a:spcPct val="107000"/>
              </a:lnSpc>
              <a:spcBef>
                <a:spcPts val="200"/>
              </a:spcBef>
              <a:spcAft>
                <a:spcPts val="0"/>
              </a:spcAft>
            </a:pPr>
            <a:r>
              <a:rPr lang="en-GB" sz="1600" b="1" u="sng">
                <a:solidFill>
                  <a:srgbClr val="0000FF"/>
                </a:solidFill>
                <a:latin typeface="Verdana" pitchFamily="34" charset="0"/>
                <a:ea typeface="Verdana" pitchFamily="34" charset="0"/>
                <a:cs typeface="Verdana" pitchFamily="34" charset="0"/>
              </a:rPr>
              <a:t>People are confusing computer-generated music with the works of J.S. Bach</a:t>
            </a:r>
            <a:endParaRPr lang="en-GB" sz="1600" b="1">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r>
              <a:rPr lang="en-GB" sz="1600">
                <a:solidFill>
                  <a:srgbClr val="0000FF"/>
                </a:solidFill>
                <a:latin typeface="Verdana" pitchFamily="34" charset="0"/>
                <a:ea typeface="Verdana" pitchFamily="34" charset="0"/>
                <a:cs typeface="Verdana" pitchFamily="34" charset="0"/>
              </a:rPr>
              <a:t>LINK: </a:t>
            </a:r>
            <a:r>
              <a:rPr lang="en-GB" sz="1600" u="sng">
                <a:solidFill>
                  <a:srgbClr val="0000FF"/>
                </a:solidFill>
                <a:latin typeface="Verdana" pitchFamily="34" charset="0"/>
                <a:ea typeface="Verdana" pitchFamily="34" charset="0"/>
                <a:cs typeface="Verdana" pitchFamily="34" charset="0"/>
                <a:hlinkClick r:id="rId3"/>
              </a:rPr>
              <a:t>https://qz.com/488701/humans-are-confusing-music-composed-by-a-computer-for-j-s-bach/</a:t>
            </a: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r>
              <a:rPr lang="en-GB" sz="1600">
                <a:solidFill>
                  <a:srgbClr val="0000FF"/>
                </a:solidFill>
                <a:latin typeface="Verdana" pitchFamily="34" charset="0"/>
                <a:ea typeface="Verdana" pitchFamily="34" charset="0"/>
                <a:cs typeface="Verdana" pitchFamily="34" charset="0"/>
              </a:rPr>
              <a:t> </a:t>
            </a:r>
          </a:p>
          <a:p>
            <a:pPr marL="0" marR="0" algn="just">
              <a:lnSpc>
                <a:spcPct val="107000"/>
              </a:lnSpc>
              <a:spcBef>
                <a:spcPts val="0"/>
              </a:spcBef>
              <a:spcAft>
                <a:spcPts val="0"/>
              </a:spcAft>
            </a:pPr>
            <a:r>
              <a:rPr lang="en-GB" sz="1600">
                <a:solidFill>
                  <a:srgbClr val="0000FF"/>
                </a:solidFill>
                <a:latin typeface="Verdana" pitchFamily="34" charset="0"/>
                <a:ea typeface="Verdana" pitchFamily="34" charset="0"/>
                <a:cs typeface="Verdana" pitchFamily="34" charset="0"/>
              </a:rPr>
              <a:t>WRITTEN BY Mike Murphy</a:t>
            </a:r>
          </a:p>
          <a:p>
            <a:pPr marL="0" marR="0" algn="just">
              <a:lnSpc>
                <a:spcPct val="107000"/>
              </a:lnSpc>
              <a:spcBef>
                <a:spcPts val="0"/>
              </a:spcBef>
              <a:spcAft>
                <a:spcPts val="0"/>
              </a:spcAft>
            </a:pPr>
            <a:r>
              <a:rPr lang="en-GB" sz="1600">
                <a:solidFill>
                  <a:srgbClr val="0000FF"/>
                </a:solidFill>
                <a:latin typeface="Verdana" pitchFamily="34" charset="0"/>
                <a:ea typeface="Verdana" pitchFamily="34" charset="0"/>
                <a:cs typeface="Verdana" pitchFamily="34" charset="0"/>
              </a:rPr>
              <a:t>August 26, 2015</a:t>
            </a:r>
          </a:p>
          <a:p>
            <a:pPr marL="0" marR="0" algn="just">
              <a:lnSpc>
                <a:spcPct val="107000"/>
              </a:lnSpc>
              <a:spcBef>
                <a:spcPts val="0"/>
              </a:spcBef>
              <a:spcAft>
                <a:spcPts val="0"/>
              </a:spcAft>
            </a:pPr>
            <a:endParaRPr lang="en-GB" sz="1600">
              <a:solidFill>
                <a:srgbClr val="0000FF"/>
              </a:solidFill>
              <a:effectLst/>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effectLst/>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effectLst/>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effectLst/>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r>
              <a:rPr lang="en-GB" sz="1600">
                <a:solidFill>
                  <a:srgbClr val="0000FF"/>
                </a:solidFill>
                <a:latin typeface="Verdana" pitchFamily="34" charset="0"/>
                <a:ea typeface="Verdana" pitchFamily="34" charset="0"/>
                <a:cs typeface="Verdana" pitchFamily="34" charset="0"/>
              </a:rPr>
              <a:t>There's an app for that. (Reuters/Marcos Brindicci)</a:t>
            </a:r>
          </a:p>
          <a:p>
            <a:r>
              <a:rPr lang="en-GB" sz="1600">
                <a:solidFill>
                  <a:srgbClr val="0000FF"/>
                </a:solidFill>
                <a:latin typeface="Verdana" pitchFamily="34" charset="0"/>
                <a:ea typeface="Verdana" pitchFamily="34" charset="0"/>
                <a:cs typeface="Verdana" pitchFamily="34" charset="0"/>
              </a:rPr>
              <a:t> </a:t>
            </a:r>
          </a:p>
          <a:p>
            <a:r>
              <a:rPr lang="en-GB" sz="1600">
                <a:solidFill>
                  <a:srgbClr val="0000FF"/>
                </a:solidFill>
                <a:latin typeface="Verdana" pitchFamily="34" charset="0"/>
                <a:ea typeface="Verdana" pitchFamily="34" charset="0"/>
                <a:cs typeface="Verdana" pitchFamily="34" charset="0"/>
              </a:rPr>
              <a:t>The robot revolution has come to classical music composition.</a:t>
            </a:r>
          </a:p>
          <a:p>
            <a:r>
              <a:rPr lang="en-GB" sz="1600">
                <a:solidFill>
                  <a:srgbClr val="0000FF"/>
                </a:solidFill>
                <a:latin typeface="Verdana" pitchFamily="34" charset="0"/>
                <a:ea typeface="Verdana" pitchFamily="34" charset="0"/>
                <a:cs typeface="Verdana" pitchFamily="34" charset="0"/>
              </a:rPr>
              <a:t> </a:t>
            </a:r>
          </a:p>
          <a:p>
            <a:pPr marL="0" marR="0" algn="just">
              <a:lnSpc>
                <a:spcPct val="107000"/>
              </a:lnSpc>
              <a:spcBef>
                <a:spcPts val="0"/>
              </a:spcBef>
              <a:spcAft>
                <a:spcPts val="0"/>
              </a:spcAft>
            </a:pPr>
            <a:endParaRPr lang="en-GB" sz="1600">
              <a:solidFill>
                <a:srgbClr val="0000FF"/>
              </a:solidFill>
              <a:effectLst/>
              <a:latin typeface="Verdana" pitchFamily="34" charset="0"/>
              <a:ea typeface="Verdana" pitchFamily="34" charset="0"/>
              <a:cs typeface="Verdana" pitchFamily="34" charset="0"/>
            </a:endParaRPr>
          </a:p>
        </p:txBody>
      </p:sp>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1583191" y="3096854"/>
            <a:ext cx="5934075" cy="1914525"/>
          </a:xfrm>
          <a:prstGeom prst="rect">
            <a:avLst/>
          </a:prstGeom>
          <a:noFill/>
          <a:ln>
            <a:noFill/>
          </a:ln>
        </p:spPr>
      </p:pic>
    </p:spTree>
    <p:extLst>
      <p:ext uri="{BB962C8B-B14F-4D97-AF65-F5344CB8AC3E}">
        <p14:creationId xmlns:p14="http://schemas.microsoft.com/office/powerpoint/2010/main" val="8171247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
            <a:extLst>
              <a:ext uri="{FF2B5EF4-FFF2-40B4-BE49-F238E27FC236}">
                <a16:creationId xmlns:a16="http://schemas.microsoft.com/office/drawing/2014/main" id="{100539C6-5909-40E7-A51D-B7A46BC39DB0}"/>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934524D2-1F6C-44C9-BF13-BD43E3509993}" type="slidenum">
              <a:rPr lang="en-US" altLang="en-US" sz="1000" b="1"/>
              <a:pPr algn="ctr" eaLnBrk="1">
                <a:lnSpc>
                  <a:spcPct val="100000"/>
                </a:lnSpc>
                <a:spcAft>
                  <a:spcPct val="0"/>
                </a:spcAft>
              </a:pPr>
              <a:t>30</a:t>
            </a:fld>
            <a:endParaRPr lang="en-US" altLang="en-US" sz="1000" b="1"/>
          </a:p>
        </p:txBody>
      </p:sp>
      <p:sp>
        <p:nvSpPr>
          <p:cNvPr id="68611" name="Text Box 2">
            <a:extLst>
              <a:ext uri="{FF2B5EF4-FFF2-40B4-BE49-F238E27FC236}">
                <a16:creationId xmlns:a16="http://schemas.microsoft.com/office/drawing/2014/main" id="{126C32CA-0745-4E3F-9247-7C24881DE56D}"/>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68612" name="Rectangle 3">
            <a:extLst>
              <a:ext uri="{FF2B5EF4-FFF2-40B4-BE49-F238E27FC236}">
                <a16:creationId xmlns:a16="http://schemas.microsoft.com/office/drawing/2014/main" id="{4FB8E2BB-1208-422D-A304-93D8D06CCF18}"/>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pic>
        <p:nvPicPr>
          <p:cNvPr id="68613" name="Picture 4">
            <a:extLst>
              <a:ext uri="{FF2B5EF4-FFF2-40B4-BE49-F238E27FC236}">
                <a16:creationId xmlns:a16="http://schemas.microsoft.com/office/drawing/2014/main" id="{895E1014-5A02-40C3-879C-F6CF43E8A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 y="1362075"/>
            <a:ext cx="7850188" cy="38496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
            <a:extLst>
              <a:ext uri="{FF2B5EF4-FFF2-40B4-BE49-F238E27FC236}">
                <a16:creationId xmlns:a16="http://schemas.microsoft.com/office/drawing/2014/main" id="{3B4D5A12-9579-4BAD-A8C0-D97DD16CD4C1}"/>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42ABFF1F-79DE-4DCD-B6EF-6F34ED861DE2}" type="slidenum">
              <a:rPr lang="en-US" altLang="en-US" sz="1000" b="1"/>
              <a:pPr algn="ctr" eaLnBrk="1">
                <a:lnSpc>
                  <a:spcPct val="100000"/>
                </a:lnSpc>
                <a:spcAft>
                  <a:spcPct val="0"/>
                </a:spcAft>
              </a:pPr>
              <a:t>31</a:t>
            </a:fld>
            <a:endParaRPr lang="en-US" altLang="en-US" sz="1000" b="1"/>
          </a:p>
        </p:txBody>
      </p:sp>
      <p:sp>
        <p:nvSpPr>
          <p:cNvPr id="70659" name="Text Box 2">
            <a:extLst>
              <a:ext uri="{FF2B5EF4-FFF2-40B4-BE49-F238E27FC236}">
                <a16:creationId xmlns:a16="http://schemas.microsoft.com/office/drawing/2014/main" id="{8A698EB5-52E1-4F56-A583-C149B82E74A3}"/>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70660" name="Rectangle 3">
            <a:extLst>
              <a:ext uri="{FF2B5EF4-FFF2-40B4-BE49-F238E27FC236}">
                <a16:creationId xmlns:a16="http://schemas.microsoft.com/office/drawing/2014/main" id="{94FD7FED-E7A6-49E0-A1D0-061AF5348167}"/>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70661" name="Rectangle 4">
            <a:extLst>
              <a:ext uri="{FF2B5EF4-FFF2-40B4-BE49-F238E27FC236}">
                <a16:creationId xmlns:a16="http://schemas.microsoft.com/office/drawing/2014/main" id="{847A7D35-E055-4871-96C1-87FA6FBB5961}"/>
              </a:ext>
            </a:extLst>
          </p:cNvPr>
          <p:cNvSpPr>
            <a:spLocks noChangeArrowheads="1"/>
          </p:cNvSpPr>
          <p:nvPr/>
        </p:nvSpPr>
        <p:spPr bwMode="auto">
          <a:xfrm>
            <a:off x="506413" y="1101725"/>
            <a:ext cx="8108950" cy="3748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65088">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algn="just" eaLnBrk="1" hangingPunct="1">
              <a:lnSpc>
                <a:spcPct val="150000"/>
              </a:lnSpc>
              <a:spcAft>
                <a:spcPct val="0"/>
              </a:spcAft>
            </a:pPr>
            <a:r>
              <a:rPr lang="en-US" altLang="en-US" sz="2000" b="1">
                <a:solidFill>
                  <a:srgbClr val="990000"/>
                </a:solidFill>
                <a:latin typeface="Verdana" panose="020B0604030504040204" pitchFamily="34" charset="0"/>
                <a:cs typeface="Times New Roman" panose="02020603050405020304" pitchFamily="18" charset="0"/>
              </a:rPr>
              <a:t>Supervised learning</a:t>
            </a:r>
          </a:p>
          <a:p>
            <a:pPr algn="just" eaLnBrk="1" hangingPunct="1">
              <a:lnSpc>
                <a:spcPct val="150000"/>
              </a:lnSpc>
              <a:spcAft>
                <a:spcPct val="0"/>
              </a:spcAft>
            </a:pPr>
            <a:endParaRPr lang="en-US" altLang="en-US" sz="2000" b="1">
              <a:solidFill>
                <a:srgbClr val="990000"/>
              </a:solidFill>
              <a:latin typeface="Verdana" panose="020B0604030504040204" pitchFamily="34" charset="0"/>
              <a:cs typeface="Times New Roman" panose="02020603050405020304" pitchFamily="18" charset="0"/>
            </a:endParaRPr>
          </a:p>
          <a:p>
            <a:pPr algn="just" eaLnBrk="1" hangingPunct="1">
              <a:lnSpc>
                <a:spcPct val="150000"/>
              </a:lnSpc>
              <a:spcAft>
                <a:spcPct val="0"/>
              </a:spcAft>
            </a:pPr>
            <a:r>
              <a:rPr lang="en-US" altLang="en-US" sz="2000" b="1">
                <a:solidFill>
                  <a:srgbClr val="990000"/>
                </a:solidFill>
                <a:latin typeface="Verdana" panose="020B0604030504040204" pitchFamily="34" charset="0"/>
                <a:cs typeface="Times New Roman" panose="02020603050405020304" pitchFamily="18" charset="0"/>
              </a:rPr>
              <a:t>What is it</a:t>
            </a:r>
          </a:p>
          <a:p>
            <a:pPr algn="just" eaLnBrk="1" hangingPunct="1">
              <a:lnSpc>
                <a:spcPct val="150000"/>
              </a:lnSpc>
              <a:spcAft>
                <a:spcPct val="0"/>
              </a:spcAft>
            </a:pPr>
            <a:endParaRPr lang="en-US" altLang="en-US" sz="2000">
              <a:solidFill>
                <a:srgbClr val="0000FF"/>
              </a:solidFill>
              <a:latin typeface="Verdana" panose="020B0604030504040204" pitchFamily="34" charset="0"/>
              <a:cs typeface="Times New Roman" panose="02020603050405020304" pitchFamily="18" charset="0"/>
            </a:endParaRPr>
          </a:p>
          <a:p>
            <a:pPr algn="just" eaLnBrk="1" hangingPunct="1">
              <a:lnSpc>
                <a:spcPct val="150000"/>
              </a:lnSpc>
              <a:spcAft>
                <a:spcPct val="0"/>
              </a:spcAft>
            </a:pPr>
            <a:r>
              <a:rPr lang="en-US" altLang="en-US" sz="2000">
                <a:solidFill>
                  <a:srgbClr val="0000FF"/>
                </a:solidFill>
                <a:latin typeface="Verdana" panose="020B0604030504040204" pitchFamily="34" charset="0"/>
                <a:cs typeface="Times New Roman" panose="02020603050405020304" pitchFamily="18" charset="0"/>
              </a:rPr>
              <a:t>An algorithm uses training data and feedback from humans to learn the relationship of given inputs to a given output </a:t>
            </a:r>
            <a:r>
              <a:rPr lang="en-US" altLang="en-US" sz="2000">
                <a:solidFill>
                  <a:srgbClr val="00B050"/>
                </a:solidFill>
                <a:latin typeface="Verdana" panose="020B0604030504040204" pitchFamily="34" charset="0"/>
                <a:cs typeface="Times New Roman" panose="02020603050405020304" pitchFamily="18" charset="0"/>
              </a:rPr>
              <a:t>(eg, how the inputs “time of year” and “interest rates” predict housing prices)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
            <a:extLst>
              <a:ext uri="{FF2B5EF4-FFF2-40B4-BE49-F238E27FC236}">
                <a16:creationId xmlns:a16="http://schemas.microsoft.com/office/drawing/2014/main" id="{99607134-A0C2-4DCB-93E8-5452B9D18240}"/>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F925F468-2F31-405F-A320-829028CC8C8D}" type="slidenum">
              <a:rPr lang="en-US" altLang="en-US" sz="1000" b="1"/>
              <a:pPr algn="ctr" eaLnBrk="1">
                <a:lnSpc>
                  <a:spcPct val="100000"/>
                </a:lnSpc>
                <a:spcAft>
                  <a:spcPct val="0"/>
                </a:spcAft>
              </a:pPr>
              <a:t>32</a:t>
            </a:fld>
            <a:endParaRPr lang="en-US" altLang="en-US" sz="1000" b="1"/>
          </a:p>
        </p:txBody>
      </p:sp>
      <p:sp>
        <p:nvSpPr>
          <p:cNvPr id="72707" name="Text Box 2">
            <a:extLst>
              <a:ext uri="{FF2B5EF4-FFF2-40B4-BE49-F238E27FC236}">
                <a16:creationId xmlns:a16="http://schemas.microsoft.com/office/drawing/2014/main" id="{7A44AF29-D754-4EF7-9795-F98CD1159C8D}"/>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72708" name="Rectangle 3">
            <a:extLst>
              <a:ext uri="{FF2B5EF4-FFF2-40B4-BE49-F238E27FC236}">
                <a16:creationId xmlns:a16="http://schemas.microsoft.com/office/drawing/2014/main" id="{6D9EFCF8-8701-41D8-BCEB-A2DB288F8685}"/>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72709" name="Rectangle 4">
            <a:extLst>
              <a:ext uri="{FF2B5EF4-FFF2-40B4-BE49-F238E27FC236}">
                <a16:creationId xmlns:a16="http://schemas.microsoft.com/office/drawing/2014/main" id="{00DAD7AC-AB27-418E-9FC5-0FB74C0ED0AB}"/>
              </a:ext>
            </a:extLst>
          </p:cNvPr>
          <p:cNvSpPr>
            <a:spLocks noChangeArrowheads="1"/>
          </p:cNvSpPr>
          <p:nvPr/>
        </p:nvSpPr>
        <p:spPr bwMode="auto">
          <a:xfrm>
            <a:off x="506413" y="1101725"/>
            <a:ext cx="7813675" cy="3290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65088">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9pPr>
          </a:lstStyle>
          <a:p>
            <a:pPr algn="just" eaLnBrk="1" hangingPunct="1">
              <a:lnSpc>
                <a:spcPct val="150000"/>
              </a:lnSpc>
              <a:spcAft>
                <a:spcPct val="0"/>
              </a:spcAft>
            </a:pPr>
            <a:r>
              <a:rPr lang="en-US" altLang="en-US" sz="2000" b="1">
                <a:solidFill>
                  <a:srgbClr val="990000"/>
                </a:solidFill>
                <a:latin typeface="Verdana" panose="020B0604030504040204" pitchFamily="34" charset="0"/>
                <a:cs typeface="Times New Roman" panose="02020603050405020304" pitchFamily="18" charset="0"/>
              </a:rPr>
              <a:t>Supervised learning</a:t>
            </a:r>
          </a:p>
          <a:p>
            <a:pPr algn="just" eaLnBrk="1" hangingPunct="1">
              <a:lnSpc>
                <a:spcPct val="150000"/>
              </a:lnSpc>
              <a:spcAft>
                <a:spcPct val="0"/>
              </a:spcAft>
            </a:pPr>
            <a:endParaRPr lang="en-US" altLang="en-US" sz="2000" b="1">
              <a:solidFill>
                <a:srgbClr val="990000"/>
              </a:solidFill>
              <a:latin typeface="Verdana" panose="020B0604030504040204" pitchFamily="34" charset="0"/>
              <a:cs typeface="Times New Roman" panose="02020603050405020304" pitchFamily="18" charset="0"/>
            </a:endParaRPr>
          </a:p>
          <a:p>
            <a:pPr algn="just" eaLnBrk="1" hangingPunct="1">
              <a:lnSpc>
                <a:spcPct val="150000"/>
              </a:lnSpc>
              <a:spcAft>
                <a:spcPct val="0"/>
              </a:spcAft>
            </a:pPr>
            <a:r>
              <a:rPr lang="en-US" altLang="en-US" sz="2000" b="1">
                <a:solidFill>
                  <a:srgbClr val="990000"/>
                </a:solidFill>
                <a:latin typeface="Verdana" panose="020B0604030504040204" pitchFamily="34" charset="0"/>
                <a:cs typeface="Times New Roman" panose="02020603050405020304" pitchFamily="18" charset="0"/>
              </a:rPr>
              <a:t>When to use it</a:t>
            </a:r>
          </a:p>
          <a:p>
            <a:pPr algn="just" eaLnBrk="1" hangingPunct="1">
              <a:lnSpc>
                <a:spcPct val="150000"/>
              </a:lnSpc>
              <a:spcAft>
                <a:spcPct val="0"/>
              </a:spcAft>
            </a:pPr>
            <a:endParaRPr lang="en-US" altLang="en-US" sz="2000">
              <a:solidFill>
                <a:srgbClr val="0000FF"/>
              </a:solidFill>
              <a:latin typeface="Verdana" panose="020B0604030504040204" pitchFamily="34" charset="0"/>
              <a:cs typeface="Times New Roman" panose="02020603050405020304" pitchFamily="18" charset="0"/>
            </a:endParaRPr>
          </a:p>
          <a:p>
            <a:pPr algn="just" eaLnBrk="1" hangingPunct="1">
              <a:lnSpc>
                <a:spcPct val="150000"/>
              </a:lnSpc>
              <a:spcAft>
                <a:spcPct val="0"/>
              </a:spcAft>
            </a:pPr>
            <a:r>
              <a:rPr lang="en-US" altLang="en-US" sz="2000">
                <a:solidFill>
                  <a:srgbClr val="0000FF"/>
                </a:solidFill>
                <a:latin typeface="Verdana" panose="020B0604030504040204" pitchFamily="34" charset="0"/>
                <a:cs typeface="Times New Roman" panose="02020603050405020304" pitchFamily="18" charset="0"/>
              </a:rPr>
              <a:t>You know how to classify the input data and the type of behavior you want to predict, but you need the algorithm to calculate it for you on new data</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1">
            <a:extLst>
              <a:ext uri="{FF2B5EF4-FFF2-40B4-BE49-F238E27FC236}">
                <a16:creationId xmlns:a16="http://schemas.microsoft.com/office/drawing/2014/main" id="{0BAF2F3F-CFC4-4276-BB06-EFAABA6AD659}"/>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508D34B0-787D-4F7E-A971-5DE0387974E4}" type="slidenum">
              <a:rPr lang="en-US" altLang="en-US" sz="1000" b="1"/>
              <a:pPr algn="ctr" eaLnBrk="1">
                <a:lnSpc>
                  <a:spcPct val="100000"/>
                </a:lnSpc>
                <a:spcAft>
                  <a:spcPct val="0"/>
                </a:spcAft>
              </a:pPr>
              <a:t>33</a:t>
            </a:fld>
            <a:endParaRPr lang="en-US" altLang="en-US" sz="1000" b="1"/>
          </a:p>
        </p:txBody>
      </p:sp>
      <p:sp>
        <p:nvSpPr>
          <p:cNvPr id="74755" name="Text Box 2">
            <a:extLst>
              <a:ext uri="{FF2B5EF4-FFF2-40B4-BE49-F238E27FC236}">
                <a16:creationId xmlns:a16="http://schemas.microsoft.com/office/drawing/2014/main" id="{7D3B4097-9F0B-44A9-BA0F-D73ABC77FBB2}"/>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74756" name="Rectangle 3">
            <a:extLst>
              <a:ext uri="{FF2B5EF4-FFF2-40B4-BE49-F238E27FC236}">
                <a16:creationId xmlns:a16="http://schemas.microsoft.com/office/drawing/2014/main" id="{7AB8BC83-E7EB-487F-91DA-2E40736E681A}"/>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74757" name="Rectangle 4">
            <a:extLst>
              <a:ext uri="{FF2B5EF4-FFF2-40B4-BE49-F238E27FC236}">
                <a16:creationId xmlns:a16="http://schemas.microsoft.com/office/drawing/2014/main" id="{0E97FF8A-CB6C-4BFD-A32D-4D6C784A0FB2}"/>
              </a:ext>
            </a:extLst>
          </p:cNvPr>
          <p:cNvSpPr>
            <a:spLocks noChangeArrowheads="1"/>
          </p:cNvSpPr>
          <p:nvPr/>
        </p:nvSpPr>
        <p:spPr bwMode="auto">
          <a:xfrm>
            <a:off x="506413" y="957263"/>
            <a:ext cx="8180387" cy="5119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65088">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algn="just" eaLnBrk="1" hangingPunct="1">
              <a:lnSpc>
                <a:spcPct val="150000"/>
              </a:lnSpc>
              <a:spcAft>
                <a:spcPct val="0"/>
              </a:spcAft>
            </a:pPr>
            <a:r>
              <a:rPr lang="en-US" altLang="en-US" sz="2000" b="1">
                <a:solidFill>
                  <a:srgbClr val="990000"/>
                </a:solidFill>
                <a:latin typeface="Verdana" panose="020B0604030504040204" pitchFamily="34" charset="0"/>
                <a:cs typeface="Times New Roman" panose="02020603050405020304" pitchFamily="18" charset="0"/>
              </a:rPr>
              <a:t>Supervised learning</a:t>
            </a:r>
          </a:p>
          <a:p>
            <a:pPr algn="just" eaLnBrk="1" hangingPunct="1">
              <a:lnSpc>
                <a:spcPct val="150000"/>
              </a:lnSpc>
              <a:spcAft>
                <a:spcPct val="0"/>
              </a:spcAft>
            </a:pPr>
            <a:endParaRPr lang="en-US" altLang="en-US" sz="2000" b="1">
              <a:solidFill>
                <a:srgbClr val="990000"/>
              </a:solidFill>
              <a:latin typeface="Verdana" panose="020B0604030504040204" pitchFamily="34" charset="0"/>
              <a:cs typeface="Times New Roman" panose="02020603050405020304" pitchFamily="18" charset="0"/>
            </a:endParaRPr>
          </a:p>
          <a:p>
            <a:pPr algn="just" eaLnBrk="1" hangingPunct="1">
              <a:lnSpc>
                <a:spcPct val="150000"/>
              </a:lnSpc>
              <a:spcAft>
                <a:spcPct val="0"/>
              </a:spcAft>
            </a:pPr>
            <a:r>
              <a:rPr lang="en-US" altLang="en-US" sz="2000" b="1">
                <a:solidFill>
                  <a:srgbClr val="990000"/>
                </a:solidFill>
                <a:latin typeface="Verdana" panose="020B0604030504040204" pitchFamily="34" charset="0"/>
                <a:cs typeface="Times New Roman" panose="02020603050405020304" pitchFamily="18" charset="0"/>
              </a:rPr>
              <a:t>How it works</a:t>
            </a:r>
          </a:p>
          <a:p>
            <a:pPr algn="just" eaLnBrk="1" hangingPunct="1">
              <a:lnSpc>
                <a:spcPct val="150000"/>
              </a:lnSpc>
              <a:spcAft>
                <a:spcPct val="0"/>
              </a:spcAft>
            </a:pPr>
            <a:r>
              <a:rPr lang="en-US" altLang="en-US" sz="2000">
                <a:solidFill>
                  <a:srgbClr val="0000FF"/>
                </a:solidFill>
                <a:latin typeface="Verdana" panose="020B0604030504040204" pitchFamily="34" charset="0"/>
                <a:cs typeface="Times New Roman" panose="02020603050405020304" pitchFamily="18" charset="0"/>
              </a:rPr>
              <a:t>1.  A human labels every element of the input data (eg, in the case of predicting housing prices, labels the input data as “time of year,” “interest rates,” etc) and defines the output variable (eg, housing prices)</a:t>
            </a:r>
          </a:p>
          <a:p>
            <a:pPr algn="just" eaLnBrk="1" hangingPunct="1">
              <a:lnSpc>
                <a:spcPct val="150000"/>
              </a:lnSpc>
              <a:spcAft>
                <a:spcPct val="0"/>
              </a:spcAft>
            </a:pPr>
            <a:r>
              <a:rPr lang="en-US" altLang="en-US" sz="2000">
                <a:solidFill>
                  <a:srgbClr val="0000FF"/>
                </a:solidFill>
                <a:latin typeface="Verdana" panose="020B0604030504040204" pitchFamily="34" charset="0"/>
                <a:cs typeface="Times New Roman" panose="02020603050405020304" pitchFamily="18" charset="0"/>
              </a:rPr>
              <a:t>2.  The algorithm is trained on the data to find the connection between the input variables and the output</a:t>
            </a:r>
          </a:p>
          <a:p>
            <a:pPr algn="just" eaLnBrk="1" hangingPunct="1">
              <a:lnSpc>
                <a:spcPct val="150000"/>
              </a:lnSpc>
              <a:spcAft>
                <a:spcPct val="0"/>
              </a:spcAft>
            </a:pPr>
            <a:r>
              <a:rPr lang="en-US" altLang="en-US" sz="2000">
                <a:solidFill>
                  <a:srgbClr val="0000FF"/>
                </a:solidFill>
                <a:latin typeface="Verdana" panose="020B0604030504040204" pitchFamily="34" charset="0"/>
                <a:cs typeface="Times New Roman" panose="02020603050405020304" pitchFamily="18" charset="0"/>
              </a:rPr>
              <a:t>3.  Once training is complete— typically when the algorithm is sufficiently accurate—the algorithm is applied to new data</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
            <a:extLst>
              <a:ext uri="{FF2B5EF4-FFF2-40B4-BE49-F238E27FC236}">
                <a16:creationId xmlns:a16="http://schemas.microsoft.com/office/drawing/2014/main" id="{D6CEA730-598F-46D0-9FB7-C220F8E1EE26}"/>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8BEC033F-8765-42D7-A9D3-48B3DF0E4EA6}" type="slidenum">
              <a:rPr lang="en-US" altLang="en-US" sz="1000" b="1"/>
              <a:pPr algn="ctr" eaLnBrk="1">
                <a:lnSpc>
                  <a:spcPct val="100000"/>
                </a:lnSpc>
                <a:spcAft>
                  <a:spcPct val="0"/>
                </a:spcAft>
              </a:pPr>
              <a:t>34</a:t>
            </a:fld>
            <a:endParaRPr lang="en-US" altLang="en-US" sz="1000" b="1"/>
          </a:p>
        </p:txBody>
      </p:sp>
      <p:sp>
        <p:nvSpPr>
          <p:cNvPr id="76803" name="Text Box 2">
            <a:extLst>
              <a:ext uri="{FF2B5EF4-FFF2-40B4-BE49-F238E27FC236}">
                <a16:creationId xmlns:a16="http://schemas.microsoft.com/office/drawing/2014/main" id="{A1C62BFF-8EFE-4A53-9413-8710C449E0C0}"/>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76804" name="Rectangle 3">
            <a:extLst>
              <a:ext uri="{FF2B5EF4-FFF2-40B4-BE49-F238E27FC236}">
                <a16:creationId xmlns:a16="http://schemas.microsoft.com/office/drawing/2014/main" id="{A46A4977-B1F7-4BA9-A0D9-00FDEF69A7CE}"/>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76805" name="Rectangle 4">
            <a:extLst>
              <a:ext uri="{FF2B5EF4-FFF2-40B4-BE49-F238E27FC236}">
                <a16:creationId xmlns:a16="http://schemas.microsoft.com/office/drawing/2014/main" id="{026BCB10-DC6F-45A6-BE67-5FB7CFE688C1}"/>
              </a:ext>
            </a:extLst>
          </p:cNvPr>
          <p:cNvSpPr>
            <a:spLocks noChangeArrowheads="1"/>
          </p:cNvSpPr>
          <p:nvPr/>
        </p:nvSpPr>
        <p:spPr bwMode="auto">
          <a:xfrm>
            <a:off x="506413" y="1101725"/>
            <a:ext cx="7813675" cy="3290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65088">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9pPr>
          </a:lstStyle>
          <a:p>
            <a:pPr algn="just" eaLnBrk="1" hangingPunct="1">
              <a:lnSpc>
                <a:spcPct val="150000"/>
              </a:lnSpc>
              <a:spcAft>
                <a:spcPct val="0"/>
              </a:spcAft>
            </a:pPr>
            <a:r>
              <a:rPr lang="en-US" altLang="en-US" sz="2000" b="1">
                <a:solidFill>
                  <a:srgbClr val="990000"/>
                </a:solidFill>
                <a:latin typeface="Verdana" panose="020B0604030504040204" pitchFamily="34" charset="0"/>
                <a:cs typeface="Times New Roman" panose="02020603050405020304" pitchFamily="18" charset="0"/>
              </a:rPr>
              <a:t>Unsupervised learning</a:t>
            </a:r>
          </a:p>
          <a:p>
            <a:pPr algn="just" eaLnBrk="1" hangingPunct="1">
              <a:lnSpc>
                <a:spcPct val="150000"/>
              </a:lnSpc>
              <a:spcAft>
                <a:spcPct val="0"/>
              </a:spcAft>
            </a:pPr>
            <a:endParaRPr lang="en-US" altLang="en-US" sz="2000" b="1">
              <a:solidFill>
                <a:srgbClr val="990000"/>
              </a:solidFill>
              <a:latin typeface="Verdana" panose="020B0604030504040204" pitchFamily="34" charset="0"/>
              <a:cs typeface="Times New Roman" panose="02020603050405020304" pitchFamily="18" charset="0"/>
            </a:endParaRPr>
          </a:p>
          <a:p>
            <a:pPr algn="just" eaLnBrk="1" hangingPunct="1">
              <a:lnSpc>
                <a:spcPct val="150000"/>
              </a:lnSpc>
              <a:spcAft>
                <a:spcPct val="0"/>
              </a:spcAft>
            </a:pPr>
            <a:r>
              <a:rPr lang="en-US" altLang="en-US" sz="2000" b="1">
                <a:solidFill>
                  <a:srgbClr val="990000"/>
                </a:solidFill>
                <a:latin typeface="Verdana" panose="020B0604030504040204" pitchFamily="34" charset="0"/>
                <a:cs typeface="Times New Roman" panose="02020603050405020304" pitchFamily="18" charset="0"/>
              </a:rPr>
              <a:t>What is it</a:t>
            </a:r>
          </a:p>
          <a:p>
            <a:pPr algn="just" eaLnBrk="1" hangingPunct="1">
              <a:lnSpc>
                <a:spcPct val="150000"/>
              </a:lnSpc>
              <a:spcAft>
                <a:spcPct val="0"/>
              </a:spcAft>
            </a:pPr>
            <a:endParaRPr lang="en-US" altLang="en-US" sz="2000">
              <a:solidFill>
                <a:srgbClr val="0000FF"/>
              </a:solidFill>
              <a:latin typeface="Verdana" panose="020B0604030504040204" pitchFamily="34" charset="0"/>
              <a:cs typeface="Times New Roman" panose="02020603050405020304" pitchFamily="18" charset="0"/>
            </a:endParaRPr>
          </a:p>
          <a:p>
            <a:pPr algn="just" eaLnBrk="1" hangingPunct="1">
              <a:lnSpc>
                <a:spcPct val="150000"/>
              </a:lnSpc>
              <a:spcAft>
                <a:spcPct val="0"/>
              </a:spcAft>
            </a:pPr>
            <a:r>
              <a:rPr lang="en-US" altLang="en-US" sz="2000">
                <a:solidFill>
                  <a:srgbClr val="0000FF"/>
                </a:solidFill>
                <a:latin typeface="Verdana" panose="020B0604030504040204" pitchFamily="34" charset="0"/>
                <a:cs typeface="Times New Roman" panose="02020603050405020304" pitchFamily="18" charset="0"/>
              </a:rPr>
              <a:t>An algorithm explores input data without being given</a:t>
            </a:r>
          </a:p>
          <a:p>
            <a:pPr algn="just" eaLnBrk="1" hangingPunct="1">
              <a:lnSpc>
                <a:spcPct val="150000"/>
              </a:lnSpc>
              <a:spcAft>
                <a:spcPct val="0"/>
              </a:spcAft>
            </a:pPr>
            <a:r>
              <a:rPr lang="en-US" altLang="en-US" sz="2000">
                <a:solidFill>
                  <a:srgbClr val="0000FF"/>
                </a:solidFill>
                <a:latin typeface="Verdana" panose="020B0604030504040204" pitchFamily="34" charset="0"/>
                <a:cs typeface="Times New Roman" panose="02020603050405020304" pitchFamily="18" charset="0"/>
              </a:rPr>
              <a:t>an explicit output variable </a:t>
            </a:r>
            <a:r>
              <a:rPr lang="en-US" altLang="en-US" sz="2000">
                <a:solidFill>
                  <a:srgbClr val="00B050"/>
                </a:solidFill>
                <a:latin typeface="Verdana" panose="020B0604030504040204" pitchFamily="34" charset="0"/>
                <a:cs typeface="Times New Roman" panose="02020603050405020304" pitchFamily="18" charset="0"/>
              </a:rPr>
              <a:t>(eg, explores customer demographic data to identify patterns)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
            <a:extLst>
              <a:ext uri="{FF2B5EF4-FFF2-40B4-BE49-F238E27FC236}">
                <a16:creationId xmlns:a16="http://schemas.microsoft.com/office/drawing/2014/main" id="{8480D433-3232-4FAE-980E-75A6AAF333D1}"/>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EB84A3E0-583C-4977-B138-9B61F1D3C506}" type="slidenum">
              <a:rPr lang="en-US" altLang="en-US" sz="1000" b="1"/>
              <a:pPr algn="ctr" eaLnBrk="1">
                <a:lnSpc>
                  <a:spcPct val="100000"/>
                </a:lnSpc>
                <a:spcAft>
                  <a:spcPct val="0"/>
                </a:spcAft>
              </a:pPr>
              <a:t>35</a:t>
            </a:fld>
            <a:endParaRPr lang="en-US" altLang="en-US" sz="1000" b="1"/>
          </a:p>
        </p:txBody>
      </p:sp>
      <p:sp>
        <p:nvSpPr>
          <p:cNvPr id="78851" name="Text Box 2">
            <a:extLst>
              <a:ext uri="{FF2B5EF4-FFF2-40B4-BE49-F238E27FC236}">
                <a16:creationId xmlns:a16="http://schemas.microsoft.com/office/drawing/2014/main" id="{E99043B6-AF1A-4259-BCB3-78ECD1AD6690}"/>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78852" name="Rectangle 3">
            <a:extLst>
              <a:ext uri="{FF2B5EF4-FFF2-40B4-BE49-F238E27FC236}">
                <a16:creationId xmlns:a16="http://schemas.microsoft.com/office/drawing/2014/main" id="{2A1C3A68-19BC-4DB3-9DFE-9F2FC2E5A7A2}"/>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78853" name="Rectangle 4">
            <a:extLst>
              <a:ext uri="{FF2B5EF4-FFF2-40B4-BE49-F238E27FC236}">
                <a16:creationId xmlns:a16="http://schemas.microsoft.com/office/drawing/2014/main" id="{A0362592-A692-44CC-A2F1-4C2688BD7605}"/>
              </a:ext>
            </a:extLst>
          </p:cNvPr>
          <p:cNvSpPr>
            <a:spLocks noChangeArrowheads="1"/>
          </p:cNvSpPr>
          <p:nvPr/>
        </p:nvSpPr>
        <p:spPr bwMode="auto">
          <a:xfrm>
            <a:off x="506413" y="1101725"/>
            <a:ext cx="7813675" cy="283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65088">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9pPr>
          </a:lstStyle>
          <a:p>
            <a:pPr algn="just" eaLnBrk="1" hangingPunct="1">
              <a:lnSpc>
                <a:spcPct val="150000"/>
              </a:lnSpc>
              <a:spcAft>
                <a:spcPct val="0"/>
              </a:spcAft>
            </a:pPr>
            <a:r>
              <a:rPr lang="en-US" altLang="en-US" sz="2000" b="1">
                <a:solidFill>
                  <a:srgbClr val="990000"/>
                </a:solidFill>
                <a:latin typeface="Verdana" panose="020B0604030504040204" pitchFamily="34" charset="0"/>
                <a:cs typeface="Times New Roman" panose="02020603050405020304" pitchFamily="18" charset="0"/>
              </a:rPr>
              <a:t>Unsupervised learning</a:t>
            </a:r>
          </a:p>
          <a:p>
            <a:pPr algn="just" eaLnBrk="1" hangingPunct="1">
              <a:lnSpc>
                <a:spcPct val="150000"/>
              </a:lnSpc>
              <a:spcAft>
                <a:spcPct val="0"/>
              </a:spcAft>
            </a:pPr>
            <a:endParaRPr lang="en-US" altLang="en-US" sz="2000" b="1">
              <a:solidFill>
                <a:srgbClr val="990000"/>
              </a:solidFill>
              <a:latin typeface="Verdana" panose="020B0604030504040204" pitchFamily="34" charset="0"/>
              <a:cs typeface="Times New Roman" panose="02020603050405020304" pitchFamily="18" charset="0"/>
            </a:endParaRPr>
          </a:p>
          <a:p>
            <a:pPr algn="just" eaLnBrk="1" hangingPunct="1">
              <a:lnSpc>
                <a:spcPct val="150000"/>
              </a:lnSpc>
              <a:spcAft>
                <a:spcPct val="0"/>
              </a:spcAft>
            </a:pPr>
            <a:r>
              <a:rPr lang="en-US" altLang="en-US" sz="2000" b="1">
                <a:solidFill>
                  <a:srgbClr val="990000"/>
                </a:solidFill>
                <a:latin typeface="Verdana" panose="020B0604030504040204" pitchFamily="34" charset="0"/>
                <a:cs typeface="Times New Roman" panose="02020603050405020304" pitchFamily="18" charset="0"/>
              </a:rPr>
              <a:t>When to use it</a:t>
            </a:r>
          </a:p>
          <a:p>
            <a:pPr algn="just" eaLnBrk="1" hangingPunct="1">
              <a:lnSpc>
                <a:spcPct val="150000"/>
              </a:lnSpc>
              <a:spcAft>
                <a:spcPct val="0"/>
              </a:spcAft>
            </a:pPr>
            <a:endParaRPr lang="en-US" altLang="en-US" sz="2000">
              <a:solidFill>
                <a:srgbClr val="0000FF"/>
              </a:solidFill>
              <a:latin typeface="Verdana" panose="020B0604030504040204" pitchFamily="34" charset="0"/>
              <a:cs typeface="Times New Roman" panose="02020603050405020304" pitchFamily="18" charset="0"/>
            </a:endParaRPr>
          </a:p>
          <a:p>
            <a:pPr algn="just" eaLnBrk="1" hangingPunct="1">
              <a:lnSpc>
                <a:spcPct val="150000"/>
              </a:lnSpc>
              <a:spcAft>
                <a:spcPct val="0"/>
              </a:spcAft>
            </a:pPr>
            <a:r>
              <a:rPr lang="en-US" altLang="en-US" sz="2000">
                <a:solidFill>
                  <a:srgbClr val="0000FF"/>
                </a:solidFill>
                <a:latin typeface="Verdana" panose="020B0604030504040204" pitchFamily="34" charset="0"/>
                <a:cs typeface="Times New Roman" panose="02020603050405020304" pitchFamily="18" charset="0"/>
              </a:rPr>
              <a:t>You do not know how to classify the data, and you want the algorithm to find patterns and classify the data for you</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
            <a:extLst>
              <a:ext uri="{FF2B5EF4-FFF2-40B4-BE49-F238E27FC236}">
                <a16:creationId xmlns:a16="http://schemas.microsoft.com/office/drawing/2014/main" id="{BD038787-F87A-4F80-96E1-4C6C76A5B1EB}"/>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C72472EF-B8A8-4440-8ADD-4BADCC5AAE50}" type="slidenum">
              <a:rPr lang="en-US" altLang="en-US" sz="1000" b="1"/>
              <a:pPr algn="ctr" eaLnBrk="1">
                <a:lnSpc>
                  <a:spcPct val="100000"/>
                </a:lnSpc>
                <a:spcAft>
                  <a:spcPct val="0"/>
                </a:spcAft>
              </a:pPr>
              <a:t>36</a:t>
            </a:fld>
            <a:endParaRPr lang="en-US" altLang="en-US" sz="1000" b="1"/>
          </a:p>
        </p:txBody>
      </p:sp>
      <p:sp>
        <p:nvSpPr>
          <p:cNvPr id="80899" name="Text Box 2">
            <a:extLst>
              <a:ext uri="{FF2B5EF4-FFF2-40B4-BE49-F238E27FC236}">
                <a16:creationId xmlns:a16="http://schemas.microsoft.com/office/drawing/2014/main" id="{79C71ADD-B827-476E-B21D-68A4FCF4613D}"/>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80900" name="Rectangle 3">
            <a:extLst>
              <a:ext uri="{FF2B5EF4-FFF2-40B4-BE49-F238E27FC236}">
                <a16:creationId xmlns:a16="http://schemas.microsoft.com/office/drawing/2014/main" id="{670B9B52-DEA6-4257-82F8-B0F53C28DF97}"/>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80901" name="Rectangle 4">
            <a:extLst>
              <a:ext uri="{FF2B5EF4-FFF2-40B4-BE49-F238E27FC236}">
                <a16:creationId xmlns:a16="http://schemas.microsoft.com/office/drawing/2014/main" id="{355BC5BF-097F-4C9D-82A2-7C0AC0D2025B}"/>
              </a:ext>
            </a:extLst>
          </p:cNvPr>
          <p:cNvSpPr>
            <a:spLocks noChangeArrowheads="1"/>
          </p:cNvSpPr>
          <p:nvPr/>
        </p:nvSpPr>
        <p:spPr bwMode="auto">
          <a:xfrm>
            <a:off x="506413" y="1101725"/>
            <a:ext cx="7813675" cy="4662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65088">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9pPr>
          </a:lstStyle>
          <a:p>
            <a:pPr algn="just" eaLnBrk="1" hangingPunct="1">
              <a:lnSpc>
                <a:spcPct val="150000"/>
              </a:lnSpc>
              <a:spcAft>
                <a:spcPct val="0"/>
              </a:spcAft>
            </a:pPr>
            <a:r>
              <a:rPr lang="en-US" altLang="en-US" sz="2000" b="1">
                <a:solidFill>
                  <a:srgbClr val="990000"/>
                </a:solidFill>
                <a:latin typeface="Verdana" panose="020B0604030504040204" pitchFamily="34" charset="0"/>
                <a:cs typeface="Times New Roman" panose="02020603050405020304" pitchFamily="18" charset="0"/>
              </a:rPr>
              <a:t>Unsupervised learning</a:t>
            </a:r>
          </a:p>
          <a:p>
            <a:pPr algn="just" eaLnBrk="1" hangingPunct="1">
              <a:lnSpc>
                <a:spcPct val="150000"/>
              </a:lnSpc>
              <a:spcAft>
                <a:spcPct val="0"/>
              </a:spcAft>
            </a:pPr>
            <a:endParaRPr lang="en-US" altLang="en-US" sz="2000" b="1">
              <a:solidFill>
                <a:srgbClr val="990000"/>
              </a:solidFill>
              <a:latin typeface="Verdana" panose="020B0604030504040204" pitchFamily="34" charset="0"/>
              <a:cs typeface="Times New Roman" panose="02020603050405020304" pitchFamily="18" charset="0"/>
            </a:endParaRPr>
          </a:p>
          <a:p>
            <a:pPr algn="just" eaLnBrk="1" hangingPunct="1">
              <a:lnSpc>
                <a:spcPct val="150000"/>
              </a:lnSpc>
              <a:spcAft>
                <a:spcPct val="0"/>
              </a:spcAft>
            </a:pPr>
            <a:r>
              <a:rPr lang="en-US" altLang="en-US" sz="2000" b="1">
                <a:solidFill>
                  <a:srgbClr val="990000"/>
                </a:solidFill>
                <a:latin typeface="Verdana" panose="020B0604030504040204" pitchFamily="34" charset="0"/>
                <a:cs typeface="Times New Roman" panose="02020603050405020304" pitchFamily="18" charset="0"/>
              </a:rPr>
              <a:t>How it works</a:t>
            </a:r>
          </a:p>
          <a:p>
            <a:pPr algn="just" eaLnBrk="1" hangingPunct="1">
              <a:lnSpc>
                <a:spcPct val="150000"/>
              </a:lnSpc>
              <a:spcAft>
                <a:spcPct val="0"/>
              </a:spcAft>
            </a:pPr>
            <a:endParaRPr lang="en-US" altLang="en-US" sz="2000">
              <a:solidFill>
                <a:srgbClr val="0000FF"/>
              </a:solidFill>
              <a:latin typeface="Verdana" panose="020B0604030504040204" pitchFamily="34" charset="0"/>
              <a:cs typeface="Times New Roman" panose="02020603050405020304" pitchFamily="18" charset="0"/>
            </a:endParaRPr>
          </a:p>
          <a:p>
            <a:pPr algn="just" eaLnBrk="1" hangingPunct="1">
              <a:lnSpc>
                <a:spcPct val="150000"/>
              </a:lnSpc>
              <a:spcAft>
                <a:spcPct val="0"/>
              </a:spcAft>
            </a:pPr>
            <a:r>
              <a:rPr lang="en-US" altLang="en-US" sz="2000">
                <a:solidFill>
                  <a:srgbClr val="0000FF"/>
                </a:solidFill>
                <a:latin typeface="Verdana" panose="020B0604030504040204" pitchFamily="34" charset="0"/>
                <a:cs typeface="Times New Roman" panose="02020603050405020304" pitchFamily="18" charset="0"/>
              </a:rPr>
              <a:t>1.  The algorithm receives unlabeled data (eg, a</a:t>
            </a:r>
          </a:p>
          <a:p>
            <a:pPr algn="just" eaLnBrk="1" hangingPunct="1">
              <a:lnSpc>
                <a:spcPct val="150000"/>
              </a:lnSpc>
              <a:spcAft>
                <a:spcPct val="0"/>
              </a:spcAft>
            </a:pPr>
            <a:r>
              <a:rPr lang="en-US" altLang="en-US" sz="2000">
                <a:solidFill>
                  <a:srgbClr val="0000FF"/>
                </a:solidFill>
                <a:latin typeface="Verdana" panose="020B0604030504040204" pitchFamily="34" charset="0"/>
                <a:cs typeface="Times New Roman" panose="02020603050405020304" pitchFamily="18" charset="0"/>
              </a:rPr>
              <a:t>set of data describing customer journeys on a website)</a:t>
            </a:r>
          </a:p>
          <a:p>
            <a:pPr algn="just" eaLnBrk="1" hangingPunct="1">
              <a:lnSpc>
                <a:spcPct val="150000"/>
              </a:lnSpc>
              <a:spcAft>
                <a:spcPct val="0"/>
              </a:spcAft>
            </a:pPr>
            <a:r>
              <a:rPr lang="en-US" altLang="en-US" sz="2000">
                <a:solidFill>
                  <a:srgbClr val="0000FF"/>
                </a:solidFill>
                <a:latin typeface="Verdana" panose="020B0604030504040204" pitchFamily="34" charset="0"/>
                <a:cs typeface="Times New Roman" panose="02020603050405020304" pitchFamily="18" charset="0"/>
              </a:rPr>
              <a:t>2.  It infers a structure from the data</a:t>
            </a:r>
          </a:p>
          <a:p>
            <a:pPr algn="just" eaLnBrk="1" hangingPunct="1">
              <a:lnSpc>
                <a:spcPct val="150000"/>
              </a:lnSpc>
              <a:spcAft>
                <a:spcPct val="0"/>
              </a:spcAft>
            </a:pPr>
            <a:r>
              <a:rPr lang="en-US" altLang="en-US" sz="2000">
                <a:solidFill>
                  <a:srgbClr val="0000FF"/>
                </a:solidFill>
                <a:latin typeface="Verdana" panose="020B0604030504040204" pitchFamily="34" charset="0"/>
                <a:cs typeface="Times New Roman" panose="02020603050405020304" pitchFamily="18" charset="0"/>
              </a:rPr>
              <a:t>3. The algorithm identifies groups of data that exhibit similar behavior (eg, forms clusters of customers that exhibit similar buying behaviors)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
            <a:extLst>
              <a:ext uri="{FF2B5EF4-FFF2-40B4-BE49-F238E27FC236}">
                <a16:creationId xmlns:a16="http://schemas.microsoft.com/office/drawing/2014/main" id="{6FC804CD-BA9B-4A3A-B529-BC6A5AEB8D4C}"/>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7767C0D0-7034-4748-B207-98A50B91550B}" type="slidenum">
              <a:rPr lang="en-US" altLang="en-US" sz="1000" b="1"/>
              <a:pPr algn="ctr" eaLnBrk="1">
                <a:lnSpc>
                  <a:spcPct val="100000"/>
                </a:lnSpc>
                <a:spcAft>
                  <a:spcPct val="0"/>
                </a:spcAft>
              </a:pPr>
              <a:t>37</a:t>
            </a:fld>
            <a:endParaRPr lang="en-US" altLang="en-US" sz="1000" b="1"/>
          </a:p>
        </p:txBody>
      </p:sp>
      <p:sp>
        <p:nvSpPr>
          <p:cNvPr id="82947" name="Text Box 2">
            <a:extLst>
              <a:ext uri="{FF2B5EF4-FFF2-40B4-BE49-F238E27FC236}">
                <a16:creationId xmlns:a16="http://schemas.microsoft.com/office/drawing/2014/main" id="{9BE09DC2-9ABD-4C03-BCCD-2C6DF91BC848}"/>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82948" name="Rectangle 3">
            <a:extLst>
              <a:ext uri="{FF2B5EF4-FFF2-40B4-BE49-F238E27FC236}">
                <a16:creationId xmlns:a16="http://schemas.microsoft.com/office/drawing/2014/main" id="{C9C73059-4535-42F2-958B-2CAE4630817D}"/>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82949" name="Rectangle 4">
            <a:extLst>
              <a:ext uri="{FF2B5EF4-FFF2-40B4-BE49-F238E27FC236}">
                <a16:creationId xmlns:a16="http://schemas.microsoft.com/office/drawing/2014/main" id="{DCEF7DD8-52E0-46C3-8059-28EA3C67B09E}"/>
              </a:ext>
            </a:extLst>
          </p:cNvPr>
          <p:cNvSpPr>
            <a:spLocks noChangeArrowheads="1"/>
          </p:cNvSpPr>
          <p:nvPr/>
        </p:nvSpPr>
        <p:spPr bwMode="auto">
          <a:xfrm>
            <a:off x="506413" y="1101725"/>
            <a:ext cx="7813675" cy="3748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65088">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9pPr>
          </a:lstStyle>
          <a:p>
            <a:pPr algn="just" eaLnBrk="1" hangingPunct="1">
              <a:lnSpc>
                <a:spcPct val="150000"/>
              </a:lnSpc>
              <a:spcAft>
                <a:spcPct val="0"/>
              </a:spcAft>
            </a:pPr>
            <a:r>
              <a:rPr lang="en-US" altLang="en-US" sz="2000" b="1">
                <a:solidFill>
                  <a:srgbClr val="990000"/>
                </a:solidFill>
                <a:latin typeface="Verdana" panose="020B0604030504040204" pitchFamily="34" charset="0"/>
                <a:cs typeface="Times New Roman" panose="02020603050405020304" pitchFamily="18" charset="0"/>
              </a:rPr>
              <a:t>Reinforcement learning</a:t>
            </a:r>
          </a:p>
          <a:p>
            <a:pPr algn="just" eaLnBrk="1" hangingPunct="1">
              <a:lnSpc>
                <a:spcPct val="150000"/>
              </a:lnSpc>
              <a:spcAft>
                <a:spcPct val="0"/>
              </a:spcAft>
            </a:pPr>
            <a:endParaRPr lang="en-US" altLang="en-US" sz="2000" b="1">
              <a:solidFill>
                <a:srgbClr val="990000"/>
              </a:solidFill>
              <a:latin typeface="Verdana" panose="020B0604030504040204" pitchFamily="34" charset="0"/>
              <a:cs typeface="Times New Roman" panose="02020603050405020304" pitchFamily="18" charset="0"/>
            </a:endParaRPr>
          </a:p>
          <a:p>
            <a:pPr algn="just" eaLnBrk="1" hangingPunct="1">
              <a:lnSpc>
                <a:spcPct val="150000"/>
              </a:lnSpc>
              <a:spcAft>
                <a:spcPct val="0"/>
              </a:spcAft>
            </a:pPr>
            <a:r>
              <a:rPr lang="en-US" altLang="en-US" sz="2000" b="1">
                <a:solidFill>
                  <a:srgbClr val="990000"/>
                </a:solidFill>
                <a:latin typeface="Verdana" panose="020B0604030504040204" pitchFamily="34" charset="0"/>
                <a:cs typeface="Times New Roman" panose="02020603050405020304" pitchFamily="18" charset="0"/>
              </a:rPr>
              <a:t>What is it</a:t>
            </a:r>
          </a:p>
          <a:p>
            <a:pPr algn="just" eaLnBrk="1" hangingPunct="1">
              <a:lnSpc>
                <a:spcPct val="150000"/>
              </a:lnSpc>
              <a:spcAft>
                <a:spcPct val="0"/>
              </a:spcAft>
            </a:pPr>
            <a:endParaRPr lang="en-US" altLang="en-US" sz="2000">
              <a:solidFill>
                <a:srgbClr val="0000FF"/>
              </a:solidFill>
              <a:latin typeface="Verdana" panose="020B0604030504040204" pitchFamily="34" charset="0"/>
              <a:cs typeface="Times New Roman" panose="02020603050405020304" pitchFamily="18" charset="0"/>
            </a:endParaRPr>
          </a:p>
          <a:p>
            <a:pPr algn="just" eaLnBrk="1" hangingPunct="1">
              <a:lnSpc>
                <a:spcPct val="150000"/>
              </a:lnSpc>
              <a:spcAft>
                <a:spcPct val="0"/>
              </a:spcAft>
            </a:pPr>
            <a:r>
              <a:rPr lang="en-US" altLang="en-US" sz="2000">
                <a:solidFill>
                  <a:srgbClr val="0000FF"/>
                </a:solidFill>
                <a:latin typeface="Verdana" panose="020B0604030504040204" pitchFamily="34" charset="0"/>
                <a:cs typeface="Times New Roman" panose="02020603050405020304" pitchFamily="18" charset="0"/>
              </a:rPr>
              <a:t>An algorithm learns to perform a task simply by trying to</a:t>
            </a:r>
          </a:p>
          <a:p>
            <a:pPr algn="just" eaLnBrk="1" hangingPunct="1">
              <a:lnSpc>
                <a:spcPct val="150000"/>
              </a:lnSpc>
              <a:spcAft>
                <a:spcPct val="0"/>
              </a:spcAft>
            </a:pPr>
            <a:r>
              <a:rPr lang="en-US" altLang="en-US" sz="2000">
                <a:solidFill>
                  <a:srgbClr val="0000FF"/>
                </a:solidFill>
                <a:latin typeface="Verdana" panose="020B0604030504040204" pitchFamily="34" charset="0"/>
                <a:cs typeface="Times New Roman" panose="02020603050405020304" pitchFamily="18" charset="0"/>
              </a:rPr>
              <a:t>maximize rewards it receives for its actions </a:t>
            </a:r>
            <a:r>
              <a:rPr lang="en-US" altLang="en-US" sz="2000">
                <a:solidFill>
                  <a:srgbClr val="00B050"/>
                </a:solidFill>
                <a:latin typeface="Verdana" panose="020B0604030504040204" pitchFamily="34" charset="0"/>
                <a:cs typeface="Times New Roman" panose="02020603050405020304" pitchFamily="18" charset="0"/>
              </a:rPr>
              <a:t>(eg, maximizes points it receives for increasing returns of an investment portfolio)</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
            <a:extLst>
              <a:ext uri="{FF2B5EF4-FFF2-40B4-BE49-F238E27FC236}">
                <a16:creationId xmlns:a16="http://schemas.microsoft.com/office/drawing/2014/main" id="{D492D90B-A173-4E05-8413-244BEF61A312}"/>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C8098975-8B96-4EAF-99AD-F94B9EE1A18A}" type="slidenum">
              <a:rPr lang="en-US" altLang="en-US" sz="1000" b="1"/>
              <a:pPr algn="ctr" eaLnBrk="1">
                <a:lnSpc>
                  <a:spcPct val="100000"/>
                </a:lnSpc>
                <a:spcAft>
                  <a:spcPct val="0"/>
                </a:spcAft>
              </a:pPr>
              <a:t>38</a:t>
            </a:fld>
            <a:endParaRPr lang="en-US" altLang="en-US" sz="1000" b="1"/>
          </a:p>
        </p:txBody>
      </p:sp>
      <p:sp>
        <p:nvSpPr>
          <p:cNvPr id="84995" name="Text Box 2">
            <a:extLst>
              <a:ext uri="{FF2B5EF4-FFF2-40B4-BE49-F238E27FC236}">
                <a16:creationId xmlns:a16="http://schemas.microsoft.com/office/drawing/2014/main" id="{74191C56-3FF2-4BC0-9CC6-4B7053193CDF}"/>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84996" name="Rectangle 3">
            <a:extLst>
              <a:ext uri="{FF2B5EF4-FFF2-40B4-BE49-F238E27FC236}">
                <a16:creationId xmlns:a16="http://schemas.microsoft.com/office/drawing/2014/main" id="{5D9F0ECC-6235-4DFF-AEEE-C2B04435B437}"/>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84997" name="Rectangle 4">
            <a:extLst>
              <a:ext uri="{FF2B5EF4-FFF2-40B4-BE49-F238E27FC236}">
                <a16:creationId xmlns:a16="http://schemas.microsoft.com/office/drawing/2014/main" id="{BEA8CFE5-807F-4727-9446-B91839BCF5CF}"/>
              </a:ext>
            </a:extLst>
          </p:cNvPr>
          <p:cNvSpPr>
            <a:spLocks noChangeArrowheads="1"/>
          </p:cNvSpPr>
          <p:nvPr/>
        </p:nvSpPr>
        <p:spPr bwMode="auto">
          <a:xfrm>
            <a:off x="506413" y="1101725"/>
            <a:ext cx="7813675" cy="3290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65088">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9pPr>
          </a:lstStyle>
          <a:p>
            <a:pPr algn="just" eaLnBrk="1" hangingPunct="1">
              <a:lnSpc>
                <a:spcPct val="150000"/>
              </a:lnSpc>
              <a:spcAft>
                <a:spcPct val="0"/>
              </a:spcAft>
            </a:pPr>
            <a:r>
              <a:rPr lang="en-US" altLang="en-US" sz="2000" b="1">
                <a:solidFill>
                  <a:srgbClr val="990000"/>
                </a:solidFill>
                <a:latin typeface="Verdana" panose="020B0604030504040204" pitchFamily="34" charset="0"/>
                <a:cs typeface="Times New Roman" panose="02020603050405020304" pitchFamily="18" charset="0"/>
              </a:rPr>
              <a:t>Reinforcement learning</a:t>
            </a:r>
          </a:p>
          <a:p>
            <a:pPr algn="just" eaLnBrk="1" hangingPunct="1">
              <a:lnSpc>
                <a:spcPct val="150000"/>
              </a:lnSpc>
              <a:spcAft>
                <a:spcPct val="0"/>
              </a:spcAft>
            </a:pPr>
            <a:endParaRPr lang="en-US" altLang="en-US" sz="2000" b="1">
              <a:solidFill>
                <a:srgbClr val="990000"/>
              </a:solidFill>
              <a:latin typeface="Verdana" panose="020B0604030504040204" pitchFamily="34" charset="0"/>
              <a:cs typeface="Times New Roman" panose="02020603050405020304" pitchFamily="18" charset="0"/>
            </a:endParaRPr>
          </a:p>
          <a:p>
            <a:pPr algn="just" eaLnBrk="1" hangingPunct="1">
              <a:lnSpc>
                <a:spcPct val="150000"/>
              </a:lnSpc>
              <a:spcAft>
                <a:spcPct val="0"/>
              </a:spcAft>
            </a:pPr>
            <a:r>
              <a:rPr lang="en-US" altLang="en-US" sz="2000" b="1">
                <a:solidFill>
                  <a:srgbClr val="990000"/>
                </a:solidFill>
                <a:latin typeface="Verdana" panose="020B0604030504040204" pitchFamily="34" charset="0"/>
                <a:cs typeface="Times New Roman" panose="02020603050405020304" pitchFamily="18" charset="0"/>
              </a:rPr>
              <a:t>When to use it</a:t>
            </a:r>
          </a:p>
          <a:p>
            <a:pPr algn="just" eaLnBrk="1" hangingPunct="1">
              <a:lnSpc>
                <a:spcPct val="150000"/>
              </a:lnSpc>
              <a:spcAft>
                <a:spcPct val="0"/>
              </a:spcAft>
            </a:pPr>
            <a:endParaRPr lang="en-US" altLang="en-US" sz="2000">
              <a:solidFill>
                <a:srgbClr val="0000FF"/>
              </a:solidFill>
              <a:latin typeface="Verdana" panose="020B0604030504040204" pitchFamily="34" charset="0"/>
              <a:cs typeface="Times New Roman" panose="02020603050405020304" pitchFamily="18" charset="0"/>
            </a:endParaRPr>
          </a:p>
          <a:p>
            <a:pPr algn="just" eaLnBrk="1" hangingPunct="1">
              <a:lnSpc>
                <a:spcPct val="150000"/>
              </a:lnSpc>
              <a:spcAft>
                <a:spcPct val="0"/>
              </a:spcAft>
            </a:pPr>
            <a:r>
              <a:rPr lang="en-US" altLang="en-US" sz="2000">
                <a:solidFill>
                  <a:srgbClr val="0000FF"/>
                </a:solidFill>
                <a:latin typeface="Verdana" panose="020B0604030504040204" pitchFamily="34" charset="0"/>
                <a:cs typeface="Times New Roman" panose="02020603050405020304" pitchFamily="18" charset="0"/>
              </a:rPr>
              <a:t>You don’t have a lot of training data; you cannot clearly define the ideal end state; or the only way to learn about the environment is to interact with it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
            <a:extLst>
              <a:ext uri="{FF2B5EF4-FFF2-40B4-BE49-F238E27FC236}">
                <a16:creationId xmlns:a16="http://schemas.microsoft.com/office/drawing/2014/main" id="{21E75443-8D10-4C13-AA9F-DA38923EC8FA}"/>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D36BA6C3-8405-4C84-B71E-B2B36CF1AB77}" type="slidenum">
              <a:rPr lang="en-US" altLang="en-US" sz="1000" b="1"/>
              <a:pPr algn="ctr" eaLnBrk="1">
                <a:lnSpc>
                  <a:spcPct val="100000"/>
                </a:lnSpc>
                <a:spcAft>
                  <a:spcPct val="0"/>
                </a:spcAft>
              </a:pPr>
              <a:t>39</a:t>
            </a:fld>
            <a:endParaRPr lang="en-US" altLang="en-US" sz="1000" b="1"/>
          </a:p>
        </p:txBody>
      </p:sp>
      <p:sp>
        <p:nvSpPr>
          <p:cNvPr id="87043" name="Text Box 2">
            <a:extLst>
              <a:ext uri="{FF2B5EF4-FFF2-40B4-BE49-F238E27FC236}">
                <a16:creationId xmlns:a16="http://schemas.microsoft.com/office/drawing/2014/main" id="{160F924C-113E-42B7-BA94-6F96314C91C6}"/>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87044" name="Rectangle 3">
            <a:extLst>
              <a:ext uri="{FF2B5EF4-FFF2-40B4-BE49-F238E27FC236}">
                <a16:creationId xmlns:a16="http://schemas.microsoft.com/office/drawing/2014/main" id="{55B00325-417F-4BE9-8BBC-20AA31B5C7EB}"/>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87045" name="Rectangle 4">
            <a:extLst>
              <a:ext uri="{FF2B5EF4-FFF2-40B4-BE49-F238E27FC236}">
                <a16:creationId xmlns:a16="http://schemas.microsoft.com/office/drawing/2014/main" id="{21FBE1BC-C124-4E28-80DA-E9DD75AFB878}"/>
              </a:ext>
            </a:extLst>
          </p:cNvPr>
          <p:cNvSpPr>
            <a:spLocks noChangeArrowheads="1"/>
          </p:cNvSpPr>
          <p:nvPr/>
        </p:nvSpPr>
        <p:spPr bwMode="auto">
          <a:xfrm>
            <a:off x="506413" y="1028700"/>
            <a:ext cx="7813675" cy="5119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65088">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9pPr>
          </a:lstStyle>
          <a:p>
            <a:pPr algn="just" eaLnBrk="1" hangingPunct="1">
              <a:lnSpc>
                <a:spcPct val="150000"/>
              </a:lnSpc>
              <a:spcAft>
                <a:spcPct val="0"/>
              </a:spcAft>
            </a:pPr>
            <a:r>
              <a:rPr lang="en-US" altLang="en-US" sz="2000" b="1">
                <a:solidFill>
                  <a:srgbClr val="990000"/>
                </a:solidFill>
                <a:latin typeface="Verdana" panose="020B0604030504040204" pitchFamily="34" charset="0"/>
                <a:cs typeface="Times New Roman" panose="02020603050405020304" pitchFamily="18" charset="0"/>
              </a:rPr>
              <a:t>Reinforcement learning</a:t>
            </a:r>
          </a:p>
          <a:p>
            <a:pPr algn="just" eaLnBrk="1" hangingPunct="1">
              <a:lnSpc>
                <a:spcPct val="150000"/>
              </a:lnSpc>
              <a:spcAft>
                <a:spcPct val="0"/>
              </a:spcAft>
            </a:pPr>
            <a:endParaRPr lang="en-US" altLang="en-US" sz="2000" b="1">
              <a:solidFill>
                <a:srgbClr val="990000"/>
              </a:solidFill>
              <a:latin typeface="Verdana" panose="020B0604030504040204" pitchFamily="34" charset="0"/>
              <a:cs typeface="Times New Roman" panose="02020603050405020304" pitchFamily="18" charset="0"/>
            </a:endParaRPr>
          </a:p>
          <a:p>
            <a:pPr algn="just" eaLnBrk="1" hangingPunct="1">
              <a:lnSpc>
                <a:spcPct val="150000"/>
              </a:lnSpc>
              <a:spcAft>
                <a:spcPct val="0"/>
              </a:spcAft>
            </a:pPr>
            <a:r>
              <a:rPr lang="en-US" altLang="en-US" sz="2000" b="1">
                <a:solidFill>
                  <a:srgbClr val="990000"/>
                </a:solidFill>
                <a:latin typeface="Verdana" panose="020B0604030504040204" pitchFamily="34" charset="0"/>
                <a:cs typeface="Times New Roman" panose="02020603050405020304" pitchFamily="18" charset="0"/>
              </a:rPr>
              <a:t>How it works</a:t>
            </a:r>
          </a:p>
          <a:p>
            <a:pPr algn="just" eaLnBrk="1" hangingPunct="1">
              <a:lnSpc>
                <a:spcPct val="150000"/>
              </a:lnSpc>
              <a:spcAft>
                <a:spcPct val="0"/>
              </a:spcAft>
            </a:pPr>
            <a:endParaRPr lang="en-US" altLang="en-US" sz="2000">
              <a:solidFill>
                <a:srgbClr val="0000FF"/>
              </a:solidFill>
              <a:latin typeface="Verdana" panose="020B0604030504040204" pitchFamily="34" charset="0"/>
              <a:cs typeface="Times New Roman" panose="02020603050405020304" pitchFamily="18" charset="0"/>
            </a:endParaRPr>
          </a:p>
          <a:p>
            <a:pPr algn="just" eaLnBrk="1" hangingPunct="1">
              <a:lnSpc>
                <a:spcPct val="150000"/>
              </a:lnSpc>
              <a:spcAft>
                <a:spcPct val="0"/>
              </a:spcAft>
            </a:pPr>
            <a:r>
              <a:rPr lang="en-US" altLang="en-US" sz="2000">
                <a:solidFill>
                  <a:srgbClr val="0000FF"/>
                </a:solidFill>
                <a:latin typeface="Verdana" panose="020B0604030504040204" pitchFamily="34" charset="0"/>
                <a:cs typeface="Times New Roman" panose="02020603050405020304" pitchFamily="18" charset="0"/>
              </a:rPr>
              <a:t>1.  The algorithm takes an action on the environment (eg, makes a trade in a financial portfolio)</a:t>
            </a:r>
          </a:p>
          <a:p>
            <a:pPr algn="just" eaLnBrk="1" hangingPunct="1">
              <a:lnSpc>
                <a:spcPct val="150000"/>
              </a:lnSpc>
              <a:spcAft>
                <a:spcPct val="0"/>
              </a:spcAft>
            </a:pPr>
            <a:r>
              <a:rPr lang="en-US" altLang="en-US" sz="2000">
                <a:solidFill>
                  <a:srgbClr val="0000FF"/>
                </a:solidFill>
                <a:latin typeface="Verdana" panose="020B0604030504040204" pitchFamily="34" charset="0"/>
                <a:cs typeface="Times New Roman" panose="02020603050405020304" pitchFamily="18" charset="0"/>
              </a:rPr>
              <a:t>2.  It receives a reward if the action brings the machine</a:t>
            </a:r>
          </a:p>
          <a:p>
            <a:pPr algn="just" eaLnBrk="1" hangingPunct="1">
              <a:lnSpc>
                <a:spcPct val="150000"/>
              </a:lnSpc>
              <a:spcAft>
                <a:spcPct val="0"/>
              </a:spcAft>
            </a:pPr>
            <a:r>
              <a:rPr lang="en-US" altLang="en-US" sz="2000">
                <a:solidFill>
                  <a:srgbClr val="0000FF"/>
                </a:solidFill>
                <a:latin typeface="Verdana" panose="020B0604030504040204" pitchFamily="34" charset="0"/>
                <a:cs typeface="Times New Roman" panose="02020603050405020304" pitchFamily="18" charset="0"/>
              </a:rPr>
              <a:t>a step closer to maximizing the total rewards available (eg, the highest total return on the portfolio)</a:t>
            </a:r>
          </a:p>
          <a:p>
            <a:pPr algn="just" eaLnBrk="1" hangingPunct="1">
              <a:lnSpc>
                <a:spcPct val="150000"/>
              </a:lnSpc>
              <a:spcAft>
                <a:spcPct val="0"/>
              </a:spcAft>
            </a:pPr>
            <a:r>
              <a:rPr lang="en-US" altLang="en-US" sz="2000">
                <a:solidFill>
                  <a:srgbClr val="0000FF"/>
                </a:solidFill>
                <a:latin typeface="Verdana" panose="020B0604030504040204" pitchFamily="34" charset="0"/>
                <a:cs typeface="Times New Roman" panose="02020603050405020304" pitchFamily="18" charset="0"/>
              </a:rPr>
              <a:t>3.  The algorithm optimizes for the best series of actions by correcting itself over time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432425" y="6408738"/>
            <a:ext cx="952500" cy="301625"/>
          </a:xfrm>
          <a:prstGeom prst="rect">
            <a:avLst/>
          </a:prstGeom>
          <a:noFill/>
          <a:ln w="9525">
            <a:noFill/>
            <a:miter lim="800000"/>
            <a:headEnd/>
            <a:tailEnd/>
          </a:ln>
        </p:spPr>
        <p:txBody>
          <a:bodyPr lIns="91436" tIns="45718" rIns="91436" bIns="45718"/>
          <a:lstStyle/>
          <a:p>
            <a:pPr algn="ctr" eaLnBrk="0" hangingPunct="0"/>
            <a:fld id="{650A8A48-EDF5-40FF-8C9E-FF25F2BE2156}" type="slidenum">
              <a:rPr lang="en-US" sz="1000" b="1"/>
              <a:pPr algn="ctr" eaLnBrk="0" hangingPunct="0"/>
              <a:t>4</a:t>
            </a:fld>
            <a:endParaRPr lang="en-US" sz="1000" b="1" dirty="0"/>
          </a:p>
        </p:txBody>
      </p:sp>
      <p:sp>
        <p:nvSpPr>
          <p:cNvPr id="3" name="Content Placeholder 2"/>
          <p:cNvSpPr>
            <a:spLocks noGrp="1"/>
          </p:cNvSpPr>
          <p:nvPr>
            <p:ph idx="1"/>
          </p:nvPr>
        </p:nvSpPr>
        <p:spPr>
          <a:xfrm>
            <a:off x="542362" y="1072130"/>
            <a:ext cx="8215876" cy="4942908"/>
          </a:xfrm>
        </p:spPr>
        <p:txBody>
          <a:bodyPr/>
          <a:lstStyle/>
          <a:p>
            <a:r>
              <a:rPr lang="bg-BG" sz="1600" dirty="0">
                <a:solidFill>
                  <a:srgbClr val="0000FF"/>
                </a:solidFill>
                <a:latin typeface="Verdana" pitchFamily="34" charset="0"/>
                <a:ea typeface="Verdana" pitchFamily="34" charset="0"/>
                <a:cs typeface="Verdana" pitchFamily="34" charset="0"/>
              </a:rPr>
              <a:t> </a:t>
            </a:r>
            <a:r>
              <a:rPr lang="en-GB" sz="1600" dirty="0"/>
              <a:t> </a:t>
            </a:r>
          </a:p>
          <a:p>
            <a:endParaRPr lang="en-GB" sz="2000" b="1" kern="1200" dirty="0">
              <a:solidFill>
                <a:srgbClr val="0000FF"/>
              </a:solidFill>
              <a:latin typeface="Verdana" pitchFamily="34" charset="0"/>
              <a:ea typeface="Verdana" pitchFamily="34" charset="0"/>
              <a:cs typeface="Verdana" pitchFamily="34" charset="0"/>
            </a:endParaRPr>
          </a:p>
          <a:p>
            <a:endParaRPr lang="en-GB" sz="1600" kern="1200" dirty="0">
              <a:solidFill>
                <a:srgbClr val="0000FF"/>
              </a:solidFill>
              <a:latin typeface="Verdana" pitchFamily="34" charset="0"/>
              <a:ea typeface="Verdana" pitchFamily="34" charset="0"/>
              <a:cs typeface="Verdana" pitchFamily="34" charset="0"/>
            </a:endParaRPr>
          </a:p>
          <a:p>
            <a:endParaRPr lang="en-GB" sz="1400" b="1" kern="1200" dirty="0">
              <a:solidFill>
                <a:srgbClr val="0000FF"/>
              </a:solidFill>
              <a:latin typeface="Verdana" pitchFamily="34" charset="0"/>
              <a:ea typeface="Verdana" pitchFamily="34" charset="0"/>
              <a:cs typeface="Verdana" pitchFamily="34" charset="0"/>
            </a:endParaRPr>
          </a:p>
          <a:p>
            <a:r>
              <a:rPr lang="bg-BG" sz="1600" kern="1200" dirty="0">
                <a:solidFill>
                  <a:srgbClr val="0000FF"/>
                </a:solidFill>
                <a:latin typeface="Verdana" pitchFamily="34" charset="0"/>
                <a:ea typeface="Verdana" pitchFamily="34" charset="0"/>
                <a:cs typeface="Verdana" pitchFamily="34" charset="0"/>
              </a:rPr>
              <a:t> </a:t>
            </a:r>
            <a:endParaRPr lang="en-GB" sz="1600" kern="1200" dirty="0">
              <a:solidFill>
                <a:srgbClr val="0000FF"/>
              </a:solidFill>
              <a:latin typeface="Verdana" pitchFamily="34" charset="0"/>
              <a:ea typeface="Verdana" pitchFamily="34" charset="0"/>
              <a:cs typeface="Verdana" pitchFamily="34" charset="0"/>
            </a:endParaRPr>
          </a:p>
          <a:p>
            <a:endParaRPr lang="en-GB" sz="1600" dirty="0"/>
          </a:p>
          <a:p>
            <a:endParaRPr lang="en-GB" sz="1600" dirty="0"/>
          </a:p>
          <a:p>
            <a:endParaRPr lang="en-GB"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GB" sz="1600" dirty="0"/>
          </a:p>
          <a:p>
            <a:r>
              <a:rPr lang="en-US" sz="1600" dirty="0">
                <a:solidFill>
                  <a:srgbClr val="0070C0"/>
                </a:solidFill>
                <a:latin typeface="+mj-lt"/>
              </a:rPr>
              <a:t>    </a:t>
            </a:r>
            <a:endParaRPr lang="bg-BG" sz="1600" dirty="0">
              <a:solidFill>
                <a:srgbClr val="0070C0"/>
              </a:solidFill>
              <a:latin typeface="+mj-lt"/>
            </a:endParaRPr>
          </a:p>
          <a:p>
            <a:endParaRPr lang="bg-BG" dirty="0"/>
          </a:p>
        </p:txBody>
      </p:sp>
      <p:sp>
        <p:nvSpPr>
          <p:cNvPr id="4102" name="Rectangle 5"/>
          <p:cNvSpPr>
            <a:spLocks noChangeArrowheads="1"/>
          </p:cNvSpPr>
          <p:nvPr/>
        </p:nvSpPr>
        <p:spPr bwMode="auto">
          <a:xfrm>
            <a:off x="342900" y="914400"/>
            <a:ext cx="8438243" cy="5254171"/>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dirty="0"/>
          </a:p>
        </p:txBody>
      </p:sp>
      <p:sp>
        <p:nvSpPr>
          <p:cNvPr id="2" name="Rectangle 1"/>
          <p:cNvSpPr/>
          <p:nvPr/>
        </p:nvSpPr>
        <p:spPr>
          <a:xfrm>
            <a:off x="551543" y="1011800"/>
            <a:ext cx="8011886" cy="5756897"/>
          </a:xfrm>
          <a:prstGeom prst="rect">
            <a:avLst/>
          </a:prstGeom>
        </p:spPr>
        <p:txBody>
          <a:bodyPr wrap="square">
            <a:spAutoFit/>
          </a:bodyPr>
          <a:lstStyle/>
          <a:p>
            <a:pPr marL="0" marR="0" algn="just">
              <a:lnSpc>
                <a:spcPct val="107000"/>
              </a:lnSpc>
              <a:spcBef>
                <a:spcPts val="200"/>
              </a:spcBef>
              <a:spcAft>
                <a:spcPts val="0"/>
              </a:spcAft>
            </a:pPr>
            <a:r>
              <a:rPr lang="en-GB" sz="1600" b="1" u="sng">
                <a:solidFill>
                  <a:srgbClr val="0000FF"/>
                </a:solidFill>
                <a:latin typeface="Verdana" pitchFamily="34" charset="0"/>
                <a:ea typeface="Verdana" pitchFamily="34" charset="0"/>
                <a:cs typeface="Verdana" pitchFamily="34" charset="0"/>
              </a:rPr>
              <a:t>Artificial Intelligence Can Now Paint Like Art's Greatest Masters</a:t>
            </a:r>
            <a:endParaRPr lang="en-GB" sz="1600" b="1">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r>
              <a:rPr lang="en-GB" sz="1600">
                <a:solidFill>
                  <a:srgbClr val="0000FF"/>
                </a:solidFill>
                <a:latin typeface="Verdana" pitchFamily="34" charset="0"/>
                <a:ea typeface="Verdana" pitchFamily="34" charset="0"/>
                <a:cs typeface="Verdana" pitchFamily="34" charset="0"/>
              </a:rPr>
              <a:t>LINK: </a:t>
            </a:r>
            <a:r>
              <a:rPr lang="en-GB" sz="1600" u="sng">
                <a:solidFill>
                  <a:srgbClr val="0000FF"/>
                </a:solidFill>
                <a:latin typeface="Verdana" pitchFamily="34" charset="0"/>
                <a:ea typeface="Verdana" pitchFamily="34" charset="0"/>
                <a:cs typeface="Verdana" pitchFamily="34" charset="0"/>
                <a:hlinkClick r:id="rId3"/>
              </a:rPr>
              <a:t>https://motherboard.vice.com/en_us/article/wnjve5/artificial-intelligence-can-now-paint-like-arts-greatest-masters</a:t>
            </a: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r>
              <a:rPr lang="en-GB" sz="1600">
                <a:solidFill>
                  <a:srgbClr val="0000FF"/>
                </a:solidFill>
                <a:latin typeface="Verdana" pitchFamily="34" charset="0"/>
                <a:ea typeface="Verdana" pitchFamily="34" charset="0"/>
                <a:cs typeface="Verdana" pitchFamily="34" charset="0"/>
              </a:rPr>
              <a:t> </a:t>
            </a:r>
          </a:p>
          <a:p>
            <a:pPr marL="0" marR="0" algn="just">
              <a:lnSpc>
                <a:spcPct val="107000"/>
              </a:lnSpc>
              <a:spcBef>
                <a:spcPts val="0"/>
              </a:spcBef>
              <a:spcAft>
                <a:spcPts val="0"/>
              </a:spcAft>
            </a:pPr>
            <a:r>
              <a:rPr lang="en-GB" sz="1600">
                <a:solidFill>
                  <a:srgbClr val="0000FF"/>
                </a:solidFill>
                <a:latin typeface="Verdana" pitchFamily="34" charset="0"/>
                <a:ea typeface="Verdana" pitchFamily="34" charset="0"/>
                <a:cs typeface="Verdana" pitchFamily="34" charset="0"/>
              </a:rPr>
              <a:t>Jason Koebler</a:t>
            </a:r>
          </a:p>
          <a:p>
            <a:pPr marL="0" marR="0" algn="just">
              <a:lnSpc>
                <a:spcPct val="107000"/>
              </a:lnSpc>
              <a:spcBef>
                <a:spcPts val="0"/>
              </a:spcBef>
              <a:spcAft>
                <a:spcPts val="0"/>
              </a:spcAft>
            </a:pPr>
            <a:r>
              <a:rPr lang="en-GB" sz="1600">
                <a:solidFill>
                  <a:srgbClr val="0000FF"/>
                </a:solidFill>
                <a:latin typeface="Verdana" pitchFamily="34" charset="0"/>
                <a:ea typeface="Verdana" pitchFamily="34" charset="0"/>
                <a:cs typeface="Verdana" pitchFamily="34" charset="0"/>
              </a:rPr>
              <a:t>Sep 2 2015, 7:00pm</a:t>
            </a: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pPr algn="just">
              <a:lnSpc>
                <a:spcPct val="107000"/>
              </a:lnSpc>
              <a:spcBef>
                <a:spcPts val="0"/>
              </a:spcBef>
              <a:spcAft>
                <a:spcPts val="0"/>
              </a:spcAft>
            </a:pPr>
            <a:r>
              <a:rPr lang="en-GB" sz="1600">
                <a:solidFill>
                  <a:srgbClr val="0000FF"/>
                </a:solidFill>
                <a:latin typeface="Verdana" pitchFamily="34" charset="0"/>
                <a:ea typeface="Verdana" pitchFamily="34" charset="0"/>
                <a:cs typeface="Verdana" pitchFamily="34" charset="0"/>
              </a:rPr>
              <a:t>Image: Leon Gatys</a:t>
            </a: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r>
              <a:rPr lang="en-GB" sz="1600">
                <a:solidFill>
                  <a:srgbClr val="0000FF"/>
                </a:solidFill>
                <a:latin typeface="Verdana" pitchFamily="34" charset="0"/>
                <a:ea typeface="Verdana" pitchFamily="34" charset="0"/>
                <a:cs typeface="Verdana" pitchFamily="34" charset="0"/>
              </a:rPr>
              <a:t> </a:t>
            </a:r>
            <a:endParaRPr lang="en-GB" sz="1600">
              <a:solidFill>
                <a:srgbClr val="0000FF"/>
              </a:solidFill>
              <a:effectLst/>
              <a:latin typeface="Verdana" pitchFamily="34" charset="0"/>
              <a:ea typeface="Verdana" pitchFamily="34" charset="0"/>
              <a:cs typeface="Verdana" pitchFamily="34" charset="0"/>
            </a:endParaRPr>
          </a:p>
        </p:txBody>
      </p:sp>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2581048" y="2848840"/>
            <a:ext cx="3952875" cy="2600325"/>
          </a:xfrm>
          <a:prstGeom prst="rect">
            <a:avLst/>
          </a:prstGeom>
          <a:noFill/>
          <a:ln>
            <a:noFill/>
          </a:ln>
        </p:spPr>
      </p:pic>
    </p:spTree>
    <p:extLst>
      <p:ext uri="{BB962C8B-B14F-4D97-AF65-F5344CB8AC3E}">
        <p14:creationId xmlns:p14="http://schemas.microsoft.com/office/powerpoint/2010/main" val="15512192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
            <a:extLst>
              <a:ext uri="{FF2B5EF4-FFF2-40B4-BE49-F238E27FC236}">
                <a16:creationId xmlns:a16="http://schemas.microsoft.com/office/drawing/2014/main" id="{3947D653-481E-4E36-9953-ADFE29BC2596}"/>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9DCF7CA6-96D0-4B00-B0EA-DCEB8069C9E4}" type="slidenum">
              <a:rPr lang="en-US" altLang="en-US" sz="1000" b="1"/>
              <a:pPr algn="ctr" eaLnBrk="1">
                <a:lnSpc>
                  <a:spcPct val="100000"/>
                </a:lnSpc>
                <a:spcAft>
                  <a:spcPct val="0"/>
                </a:spcAft>
              </a:pPr>
              <a:t>40</a:t>
            </a:fld>
            <a:endParaRPr lang="en-US" altLang="en-US" sz="1000" b="1"/>
          </a:p>
        </p:txBody>
      </p:sp>
      <p:sp>
        <p:nvSpPr>
          <p:cNvPr id="89091" name="Text Box 2">
            <a:extLst>
              <a:ext uri="{FF2B5EF4-FFF2-40B4-BE49-F238E27FC236}">
                <a16:creationId xmlns:a16="http://schemas.microsoft.com/office/drawing/2014/main" id="{8AEB6850-9E51-44C2-A901-B13B3A330773}"/>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89092" name="Rectangle 3">
            <a:extLst>
              <a:ext uri="{FF2B5EF4-FFF2-40B4-BE49-F238E27FC236}">
                <a16:creationId xmlns:a16="http://schemas.microsoft.com/office/drawing/2014/main" id="{3120CDD5-416C-4AD4-AE7C-0C6A336F4B3C}"/>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89093" name="Rectangle 4">
            <a:extLst>
              <a:ext uri="{FF2B5EF4-FFF2-40B4-BE49-F238E27FC236}">
                <a16:creationId xmlns:a16="http://schemas.microsoft.com/office/drawing/2014/main" id="{A0341757-FB4A-4BB9-AA8D-BE7F96F492F4}"/>
              </a:ext>
            </a:extLst>
          </p:cNvPr>
          <p:cNvSpPr>
            <a:spLocks noChangeArrowheads="1"/>
          </p:cNvSpPr>
          <p:nvPr/>
        </p:nvSpPr>
        <p:spPr bwMode="auto">
          <a:xfrm>
            <a:off x="1217613" y="2124075"/>
            <a:ext cx="6864350" cy="277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lnSpc>
                <a:spcPct val="100000"/>
              </a:lnSpc>
              <a:spcAft>
                <a:spcPct val="0"/>
              </a:spcAft>
            </a:pPr>
            <a:r>
              <a:rPr lang="en-US" altLang="en-US" sz="4400" b="1">
                <a:solidFill>
                  <a:srgbClr val="990000"/>
                </a:solidFill>
                <a:latin typeface="Verdana" panose="020B0604030504040204" pitchFamily="34" charset="0"/>
              </a:rPr>
              <a:t>Supervised learning: </a:t>
            </a:r>
          </a:p>
          <a:p>
            <a:pPr algn="ctr" eaLnBrk="1" hangingPunct="1">
              <a:lnSpc>
                <a:spcPct val="100000"/>
              </a:lnSpc>
              <a:spcAft>
                <a:spcPct val="0"/>
              </a:spcAft>
            </a:pPr>
            <a:r>
              <a:rPr lang="en-US" altLang="en-US" sz="4400" b="1">
                <a:solidFill>
                  <a:srgbClr val="990000"/>
                </a:solidFill>
                <a:latin typeface="Verdana" panose="020B0604030504040204" pitchFamily="34" charset="0"/>
              </a:rPr>
              <a:t>Algorithms and </a:t>
            </a:r>
          </a:p>
          <a:p>
            <a:pPr algn="ctr" eaLnBrk="1" hangingPunct="1">
              <a:lnSpc>
                <a:spcPct val="100000"/>
              </a:lnSpc>
              <a:spcAft>
                <a:spcPct val="0"/>
              </a:spcAft>
            </a:pPr>
            <a:r>
              <a:rPr lang="en-US" altLang="en-US" sz="4400" b="1">
                <a:solidFill>
                  <a:srgbClr val="990000"/>
                </a:solidFill>
                <a:latin typeface="Verdana" panose="020B0604030504040204" pitchFamily="34" charset="0"/>
              </a:rPr>
              <a:t>sample business use </a:t>
            </a:r>
          </a:p>
          <a:p>
            <a:pPr algn="ctr" eaLnBrk="1" hangingPunct="1">
              <a:lnSpc>
                <a:spcPct val="100000"/>
              </a:lnSpc>
              <a:spcAft>
                <a:spcPct val="0"/>
              </a:spcAft>
            </a:pPr>
            <a:r>
              <a:rPr lang="en-US" altLang="en-US" sz="4400" b="1">
                <a:solidFill>
                  <a:srgbClr val="990000"/>
                </a:solidFill>
                <a:latin typeface="Verdana" panose="020B0604030504040204" pitchFamily="34" charset="0"/>
              </a:rPr>
              <a:t>cases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1">
            <a:extLst>
              <a:ext uri="{FF2B5EF4-FFF2-40B4-BE49-F238E27FC236}">
                <a16:creationId xmlns:a16="http://schemas.microsoft.com/office/drawing/2014/main" id="{6209A0EC-1C1E-4C1D-9840-9C98B508F723}"/>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1C1E5A4A-68BD-4402-83F6-2E92488F8CAA}" type="slidenum">
              <a:rPr lang="en-US" altLang="en-US" sz="1000" b="1"/>
              <a:pPr algn="ctr" eaLnBrk="1">
                <a:lnSpc>
                  <a:spcPct val="100000"/>
                </a:lnSpc>
                <a:spcAft>
                  <a:spcPct val="0"/>
                </a:spcAft>
              </a:pPr>
              <a:t>41</a:t>
            </a:fld>
            <a:endParaRPr lang="en-US" altLang="en-US" sz="1000" b="1"/>
          </a:p>
        </p:txBody>
      </p:sp>
      <p:sp>
        <p:nvSpPr>
          <p:cNvPr id="91139" name="Text Box 2">
            <a:extLst>
              <a:ext uri="{FF2B5EF4-FFF2-40B4-BE49-F238E27FC236}">
                <a16:creationId xmlns:a16="http://schemas.microsoft.com/office/drawing/2014/main" id="{DA52601E-87C8-4C6A-852B-8DF0DE739A67}"/>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91140" name="Rectangle 3">
            <a:extLst>
              <a:ext uri="{FF2B5EF4-FFF2-40B4-BE49-F238E27FC236}">
                <a16:creationId xmlns:a16="http://schemas.microsoft.com/office/drawing/2014/main" id="{00C2A2F8-4260-442E-BF9E-7F172DCD7030}"/>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57348" name="Rectangle 4">
            <a:extLst>
              <a:ext uri="{FF2B5EF4-FFF2-40B4-BE49-F238E27FC236}">
                <a16:creationId xmlns:a16="http://schemas.microsoft.com/office/drawing/2014/main" id="{12FA1A22-4D9A-42FF-A96F-4F8E481D0A82}"/>
              </a:ext>
            </a:extLst>
          </p:cNvPr>
          <p:cNvSpPr>
            <a:spLocks noChangeArrowheads="1"/>
          </p:cNvSpPr>
          <p:nvPr/>
        </p:nvSpPr>
        <p:spPr bwMode="auto">
          <a:xfrm>
            <a:off x="506413" y="1101725"/>
            <a:ext cx="8108950" cy="4662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280988" indent="-21590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b="1" dirty="0">
                <a:solidFill>
                  <a:srgbClr val="990000"/>
                </a:solidFill>
                <a:latin typeface="Verdana" panose="020B0604030504040204" pitchFamily="34" charset="0"/>
                <a:cs typeface="Times New Roman" panose="02020603050405020304" pitchFamily="18" charset="0"/>
              </a:rPr>
              <a:t>Linear regression</a:t>
            </a:r>
          </a:p>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dirty="0">
                <a:solidFill>
                  <a:srgbClr val="0000FF"/>
                </a:solidFill>
                <a:latin typeface="Verdana" panose="020B0604030504040204" pitchFamily="34" charset="0"/>
                <a:cs typeface="Times New Roman" panose="02020603050405020304" pitchFamily="18" charset="0"/>
              </a:rPr>
              <a:t>Highly interpretable, standard method for modeling the past relationship between independent input variables and dependent output variables (which can have an infinite number of values) to help predict future values of the output variables</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Understand product-sales drivers such as competition prices, distribution, advertisement, </a:t>
            </a:r>
            <a:r>
              <a:rPr lang="en-US" altLang="en-US" sz="2000" dirty="0" err="1">
                <a:solidFill>
                  <a:srgbClr val="00B050"/>
                </a:solidFill>
                <a:latin typeface="Verdana" panose="020B0604030504040204" pitchFamily="34" charset="0"/>
                <a:cs typeface="Times New Roman" panose="02020603050405020304" pitchFamily="18" charset="0"/>
              </a:rPr>
              <a:t>etc</a:t>
            </a:r>
            <a:endParaRPr lang="en-US" altLang="en-US" sz="2000" dirty="0">
              <a:solidFill>
                <a:srgbClr val="00B050"/>
              </a:solidFill>
              <a:latin typeface="Verdana" panose="020B0604030504040204" pitchFamily="34" charset="0"/>
              <a:cs typeface="Times New Roman" panose="02020603050405020304" pitchFamily="18" charset="0"/>
            </a:endParaRP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Optimize price points and estimate product-price elasticities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
            <a:extLst>
              <a:ext uri="{FF2B5EF4-FFF2-40B4-BE49-F238E27FC236}">
                <a16:creationId xmlns:a16="http://schemas.microsoft.com/office/drawing/2014/main" id="{D17EF218-85B3-423C-A91D-C5CFF81618A9}"/>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69BE7A24-020E-496B-89E7-D1573BFD162D}" type="slidenum">
              <a:rPr lang="en-US" altLang="en-US" sz="1000" b="1"/>
              <a:pPr algn="ctr" eaLnBrk="1">
                <a:lnSpc>
                  <a:spcPct val="100000"/>
                </a:lnSpc>
                <a:spcAft>
                  <a:spcPct val="0"/>
                </a:spcAft>
              </a:pPr>
              <a:t>42</a:t>
            </a:fld>
            <a:endParaRPr lang="en-US" altLang="en-US" sz="1000" b="1"/>
          </a:p>
        </p:txBody>
      </p:sp>
      <p:sp>
        <p:nvSpPr>
          <p:cNvPr id="93187" name="Text Box 2">
            <a:extLst>
              <a:ext uri="{FF2B5EF4-FFF2-40B4-BE49-F238E27FC236}">
                <a16:creationId xmlns:a16="http://schemas.microsoft.com/office/drawing/2014/main" id="{47752DEF-D104-4842-B767-70D42E2B39C8}"/>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93188" name="Rectangle 3">
            <a:extLst>
              <a:ext uri="{FF2B5EF4-FFF2-40B4-BE49-F238E27FC236}">
                <a16:creationId xmlns:a16="http://schemas.microsoft.com/office/drawing/2014/main" id="{8D75CF93-1859-4A61-91D1-C7A8337ECABC}"/>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58372" name="Rectangle 4">
            <a:extLst>
              <a:ext uri="{FF2B5EF4-FFF2-40B4-BE49-F238E27FC236}">
                <a16:creationId xmlns:a16="http://schemas.microsoft.com/office/drawing/2014/main" id="{51480598-377A-4645-883F-9D129FC0D3F5}"/>
              </a:ext>
            </a:extLst>
          </p:cNvPr>
          <p:cNvSpPr>
            <a:spLocks noChangeArrowheads="1"/>
          </p:cNvSpPr>
          <p:nvPr/>
        </p:nvSpPr>
        <p:spPr bwMode="auto">
          <a:xfrm>
            <a:off x="471488" y="957263"/>
            <a:ext cx="8108950" cy="5119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280988" indent="-21590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b="1" dirty="0">
                <a:solidFill>
                  <a:srgbClr val="990000"/>
                </a:solidFill>
                <a:latin typeface="Verdana" panose="020B0604030504040204" pitchFamily="34" charset="0"/>
                <a:cs typeface="Times New Roman" panose="02020603050405020304" pitchFamily="18" charset="0"/>
              </a:rPr>
              <a:t>Logistic regression</a:t>
            </a:r>
          </a:p>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dirty="0">
                <a:solidFill>
                  <a:srgbClr val="0000FF"/>
                </a:solidFill>
                <a:latin typeface="Verdana" panose="020B0604030504040204" pitchFamily="34" charset="0"/>
                <a:cs typeface="Times New Roman" panose="02020603050405020304" pitchFamily="18" charset="0"/>
              </a:rPr>
              <a:t>Extension of linear regression that’s used for </a:t>
            </a:r>
            <a:r>
              <a:rPr lang="en-US" altLang="en-US" sz="2000" dirty="0" err="1">
                <a:solidFill>
                  <a:srgbClr val="0000FF"/>
                </a:solidFill>
                <a:latin typeface="Verdana" panose="020B0604030504040204" pitchFamily="34" charset="0"/>
                <a:cs typeface="Times New Roman" panose="02020603050405020304" pitchFamily="18" charset="0"/>
              </a:rPr>
              <a:t>classifation</a:t>
            </a:r>
            <a:r>
              <a:rPr lang="en-US" altLang="en-US" sz="2000" dirty="0">
                <a:solidFill>
                  <a:srgbClr val="0000FF"/>
                </a:solidFill>
                <a:latin typeface="Verdana" panose="020B0604030504040204" pitchFamily="34" charset="0"/>
                <a:cs typeface="Times New Roman" panose="02020603050405020304" pitchFamily="18" charset="0"/>
              </a:rPr>
              <a:t> tasks, meaning the output variable is binary (</a:t>
            </a:r>
            <a:r>
              <a:rPr lang="en-US" altLang="en-US" sz="2000" dirty="0" err="1">
                <a:solidFill>
                  <a:srgbClr val="0000FF"/>
                </a:solidFill>
                <a:latin typeface="Verdana" panose="020B0604030504040204" pitchFamily="34" charset="0"/>
                <a:cs typeface="Times New Roman" panose="02020603050405020304" pitchFamily="18" charset="0"/>
              </a:rPr>
              <a:t>eg</a:t>
            </a:r>
            <a:r>
              <a:rPr lang="en-US" altLang="en-US" sz="2000" dirty="0">
                <a:solidFill>
                  <a:srgbClr val="0000FF"/>
                </a:solidFill>
                <a:latin typeface="Verdana" panose="020B0604030504040204" pitchFamily="34" charset="0"/>
                <a:cs typeface="Times New Roman" panose="02020603050405020304" pitchFamily="18" charset="0"/>
              </a:rPr>
              <a:t>, only black or white) rather than continuous (</a:t>
            </a:r>
            <a:r>
              <a:rPr lang="en-US" altLang="en-US" sz="2000" dirty="0" err="1">
                <a:solidFill>
                  <a:srgbClr val="0000FF"/>
                </a:solidFill>
                <a:latin typeface="Verdana" panose="020B0604030504040204" pitchFamily="34" charset="0"/>
                <a:cs typeface="Times New Roman" panose="02020603050405020304" pitchFamily="18" charset="0"/>
              </a:rPr>
              <a:t>eg</a:t>
            </a:r>
            <a:r>
              <a:rPr lang="en-US" altLang="en-US" sz="2000" dirty="0">
                <a:solidFill>
                  <a:srgbClr val="0000FF"/>
                </a:solidFill>
                <a:latin typeface="Verdana" panose="020B0604030504040204" pitchFamily="34" charset="0"/>
                <a:cs typeface="Times New Roman" panose="02020603050405020304" pitchFamily="18" charset="0"/>
              </a:rPr>
              <a:t>, an infinite list of potential colors)</a:t>
            </a:r>
          </a:p>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dirty="0">
                <a:solidFill>
                  <a:srgbClr val="0000FF"/>
                </a:solidFill>
                <a:latin typeface="Verdana" panose="020B0604030504040204" pitchFamily="34" charset="0"/>
                <a:cs typeface="Times New Roman" panose="02020603050405020304" pitchFamily="18" charset="0"/>
              </a:rPr>
              <a:t>Ref https://machinelearningmastery.com/classification-versus-regression-in-machine-learning/ </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Classify customers based on how likely they are to repay a loan</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Predict if a skin lesion is benign or malignant based on its characteristics (size, shape, color, </a:t>
            </a:r>
            <a:r>
              <a:rPr lang="en-US" altLang="en-US" sz="2000" dirty="0" err="1">
                <a:solidFill>
                  <a:srgbClr val="00B050"/>
                </a:solidFill>
                <a:latin typeface="Verdana" panose="020B0604030504040204" pitchFamily="34" charset="0"/>
                <a:cs typeface="Times New Roman" panose="02020603050405020304" pitchFamily="18" charset="0"/>
              </a:rPr>
              <a:t>etc</a:t>
            </a:r>
            <a:r>
              <a:rPr lang="en-US" altLang="en-US" sz="2000" dirty="0">
                <a:solidFill>
                  <a:srgbClr val="00B050"/>
                </a:solidFill>
                <a:latin typeface="Verdana" panose="020B0604030504040204" pitchFamily="34" charset="0"/>
                <a:cs typeface="Times New Roman" panose="02020603050405020304" pitchFamily="18" charset="0"/>
              </a:rPr>
              <a: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1">
            <a:extLst>
              <a:ext uri="{FF2B5EF4-FFF2-40B4-BE49-F238E27FC236}">
                <a16:creationId xmlns:a16="http://schemas.microsoft.com/office/drawing/2014/main" id="{8CBFA7E3-4856-4B58-82F2-8183BD785D51}"/>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D9334CCD-C8CB-4B25-821F-3D7668564041}" type="slidenum">
              <a:rPr lang="en-US" altLang="en-US" sz="1000" b="1"/>
              <a:pPr algn="ctr" eaLnBrk="1">
                <a:lnSpc>
                  <a:spcPct val="100000"/>
                </a:lnSpc>
                <a:spcAft>
                  <a:spcPct val="0"/>
                </a:spcAft>
              </a:pPr>
              <a:t>43</a:t>
            </a:fld>
            <a:endParaRPr lang="en-US" altLang="en-US" sz="1000" b="1"/>
          </a:p>
        </p:txBody>
      </p:sp>
      <p:sp>
        <p:nvSpPr>
          <p:cNvPr id="95235" name="Text Box 2">
            <a:extLst>
              <a:ext uri="{FF2B5EF4-FFF2-40B4-BE49-F238E27FC236}">
                <a16:creationId xmlns:a16="http://schemas.microsoft.com/office/drawing/2014/main" id="{A05B48A8-B16C-4386-A7D4-576FDAF5A119}"/>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95236" name="Rectangle 3">
            <a:extLst>
              <a:ext uri="{FF2B5EF4-FFF2-40B4-BE49-F238E27FC236}">
                <a16:creationId xmlns:a16="http://schemas.microsoft.com/office/drawing/2014/main" id="{F3C09B97-E99C-4C7B-AEA4-B9E32CD0D49B}"/>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59396" name="Rectangle 4">
            <a:extLst>
              <a:ext uri="{FF2B5EF4-FFF2-40B4-BE49-F238E27FC236}">
                <a16:creationId xmlns:a16="http://schemas.microsoft.com/office/drawing/2014/main" id="{C3000278-8E9E-4EFA-9720-D6928B2D2255}"/>
              </a:ext>
            </a:extLst>
          </p:cNvPr>
          <p:cNvSpPr>
            <a:spLocks noChangeArrowheads="1"/>
          </p:cNvSpPr>
          <p:nvPr/>
        </p:nvSpPr>
        <p:spPr bwMode="auto">
          <a:xfrm>
            <a:off x="506413" y="1101725"/>
            <a:ext cx="8108950" cy="3290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280988" indent="-21590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b="1" dirty="0">
                <a:solidFill>
                  <a:srgbClr val="990000"/>
                </a:solidFill>
                <a:latin typeface="Verdana" panose="020B0604030504040204" pitchFamily="34" charset="0"/>
                <a:cs typeface="Times New Roman" panose="02020603050405020304" pitchFamily="18" charset="0"/>
              </a:rPr>
              <a:t>Linear/quadratic discriminant analysis </a:t>
            </a:r>
          </a:p>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dirty="0">
                <a:solidFill>
                  <a:srgbClr val="0000FF"/>
                </a:solidFill>
                <a:latin typeface="Verdana" panose="020B0604030504040204" pitchFamily="34" charset="0"/>
                <a:cs typeface="Times New Roman" panose="02020603050405020304" pitchFamily="18" charset="0"/>
              </a:rPr>
              <a:t>Upgrades a logistic regression to deal with nonlinear problems—those in which changes to the value of input variables do not result in proportional changes to the output variables.</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Predict client churn</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Predict a sales lead’s likelihood of closing</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a:extLst>
              <a:ext uri="{FF2B5EF4-FFF2-40B4-BE49-F238E27FC236}">
                <a16:creationId xmlns:a16="http://schemas.microsoft.com/office/drawing/2014/main" id="{E7D41B96-29B1-47D6-82BA-D88F19801DC9}"/>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DE308967-1CDD-4516-BCD6-B13D1AD33D64}" type="slidenum">
              <a:rPr lang="en-US" altLang="en-US" sz="1000" b="1"/>
              <a:pPr algn="ctr" eaLnBrk="1">
                <a:lnSpc>
                  <a:spcPct val="100000"/>
                </a:lnSpc>
                <a:spcAft>
                  <a:spcPct val="0"/>
                </a:spcAft>
              </a:pPr>
              <a:t>44</a:t>
            </a:fld>
            <a:endParaRPr lang="en-US" altLang="en-US" sz="1000" b="1"/>
          </a:p>
        </p:txBody>
      </p:sp>
      <p:sp>
        <p:nvSpPr>
          <p:cNvPr id="97283" name="Text Box 2">
            <a:extLst>
              <a:ext uri="{FF2B5EF4-FFF2-40B4-BE49-F238E27FC236}">
                <a16:creationId xmlns:a16="http://schemas.microsoft.com/office/drawing/2014/main" id="{BE8B0597-CC75-4F3F-8ACF-C0D61BA958FC}"/>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97284" name="Rectangle 3">
            <a:extLst>
              <a:ext uri="{FF2B5EF4-FFF2-40B4-BE49-F238E27FC236}">
                <a16:creationId xmlns:a16="http://schemas.microsoft.com/office/drawing/2014/main" id="{7D1C208F-EFC4-46E4-A34A-C88B0732E6EC}"/>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60420" name="Rectangle 4">
            <a:extLst>
              <a:ext uri="{FF2B5EF4-FFF2-40B4-BE49-F238E27FC236}">
                <a16:creationId xmlns:a16="http://schemas.microsoft.com/office/drawing/2014/main" id="{985C70F4-77E0-4EE8-AEF5-A9EB6693105C}"/>
              </a:ext>
            </a:extLst>
          </p:cNvPr>
          <p:cNvSpPr>
            <a:spLocks noChangeArrowheads="1"/>
          </p:cNvSpPr>
          <p:nvPr/>
        </p:nvSpPr>
        <p:spPr bwMode="auto">
          <a:xfrm>
            <a:off x="506413" y="1101725"/>
            <a:ext cx="8108950" cy="3748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280988" indent="-21590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b="1" dirty="0">
                <a:solidFill>
                  <a:srgbClr val="990000"/>
                </a:solidFill>
                <a:latin typeface="Verdana" panose="020B0604030504040204" pitchFamily="34" charset="0"/>
                <a:cs typeface="Times New Roman" panose="02020603050405020304" pitchFamily="18" charset="0"/>
              </a:rPr>
              <a:t>Decision tree</a:t>
            </a:r>
          </a:p>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dirty="0">
                <a:solidFill>
                  <a:srgbClr val="0000FF"/>
                </a:solidFill>
                <a:latin typeface="Verdana" panose="020B0604030504040204" pitchFamily="34" charset="0"/>
                <a:cs typeface="Times New Roman" panose="02020603050405020304" pitchFamily="18" charset="0"/>
              </a:rPr>
              <a:t>Highly interpretable classification or regression model that splits data-feature values into branches at decision nodes (</a:t>
            </a:r>
            <a:r>
              <a:rPr lang="en-US" altLang="en-US" sz="2000" dirty="0" err="1">
                <a:solidFill>
                  <a:srgbClr val="0000FF"/>
                </a:solidFill>
                <a:latin typeface="Verdana" panose="020B0604030504040204" pitchFamily="34" charset="0"/>
                <a:cs typeface="Times New Roman" panose="02020603050405020304" pitchFamily="18" charset="0"/>
              </a:rPr>
              <a:t>eg</a:t>
            </a:r>
            <a:r>
              <a:rPr lang="en-US" altLang="en-US" sz="2000" dirty="0">
                <a:solidFill>
                  <a:srgbClr val="0000FF"/>
                </a:solidFill>
                <a:latin typeface="Verdana" panose="020B0604030504040204" pitchFamily="34" charset="0"/>
                <a:cs typeface="Times New Roman" panose="02020603050405020304" pitchFamily="18" charset="0"/>
              </a:rPr>
              <a:t>, if a feature is a color, each possible color becomes a new branch) until a final decision output is made</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Provide a decision framework for hiring new employees</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Understand product attributes that make a product most likely to be purchased</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1">
            <a:extLst>
              <a:ext uri="{FF2B5EF4-FFF2-40B4-BE49-F238E27FC236}">
                <a16:creationId xmlns:a16="http://schemas.microsoft.com/office/drawing/2014/main" id="{403F7618-04BC-4586-99E9-2FDA5BFC7E90}"/>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78AE23F1-5B93-4923-98AF-FCF98002CAE8}" type="slidenum">
              <a:rPr lang="en-US" altLang="en-US" sz="1000" b="1"/>
              <a:pPr algn="ctr" eaLnBrk="1">
                <a:lnSpc>
                  <a:spcPct val="100000"/>
                </a:lnSpc>
                <a:spcAft>
                  <a:spcPct val="0"/>
                </a:spcAft>
              </a:pPr>
              <a:t>45</a:t>
            </a:fld>
            <a:endParaRPr lang="en-US" altLang="en-US" sz="1000" b="1"/>
          </a:p>
        </p:txBody>
      </p:sp>
      <p:sp>
        <p:nvSpPr>
          <p:cNvPr id="99331" name="Text Box 2">
            <a:extLst>
              <a:ext uri="{FF2B5EF4-FFF2-40B4-BE49-F238E27FC236}">
                <a16:creationId xmlns:a16="http://schemas.microsoft.com/office/drawing/2014/main" id="{2D0B7D98-71DD-4BBB-83DF-652AF33A0F02}"/>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99332" name="Rectangle 3">
            <a:extLst>
              <a:ext uri="{FF2B5EF4-FFF2-40B4-BE49-F238E27FC236}">
                <a16:creationId xmlns:a16="http://schemas.microsoft.com/office/drawing/2014/main" id="{3826AE80-7341-422F-8FD2-3C7C85E4E62F}"/>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61444" name="Rectangle 4">
            <a:extLst>
              <a:ext uri="{FF2B5EF4-FFF2-40B4-BE49-F238E27FC236}">
                <a16:creationId xmlns:a16="http://schemas.microsoft.com/office/drawing/2014/main" id="{CEC3F95F-DD6B-4271-8D45-556EBCE7DAD6}"/>
              </a:ext>
            </a:extLst>
          </p:cNvPr>
          <p:cNvSpPr>
            <a:spLocks noChangeArrowheads="1"/>
          </p:cNvSpPr>
          <p:nvPr/>
        </p:nvSpPr>
        <p:spPr bwMode="auto">
          <a:xfrm>
            <a:off x="506413" y="1101725"/>
            <a:ext cx="8108950" cy="4662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280988" indent="-21590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b="1" dirty="0">
                <a:solidFill>
                  <a:srgbClr val="990000"/>
                </a:solidFill>
                <a:latin typeface="Verdana" panose="020B0604030504040204" pitchFamily="34" charset="0"/>
                <a:cs typeface="Times New Roman" panose="02020603050405020304" pitchFamily="18" charset="0"/>
              </a:rPr>
              <a:t>Naive Bayes</a:t>
            </a:r>
          </a:p>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dirty="0">
                <a:solidFill>
                  <a:srgbClr val="0000FF"/>
                </a:solidFill>
                <a:latin typeface="Verdana" panose="020B0604030504040204" pitchFamily="34" charset="0"/>
                <a:cs typeface="Times New Roman" panose="02020603050405020304" pitchFamily="18" charset="0"/>
              </a:rPr>
              <a:t>Classification technique that applies Bayes theorem, which allows the probability of an event to be calculated based on knowledge of factors that might affect that event (</a:t>
            </a:r>
            <a:r>
              <a:rPr lang="en-US" altLang="en-US" sz="2000" dirty="0" err="1">
                <a:solidFill>
                  <a:srgbClr val="00B050"/>
                </a:solidFill>
                <a:latin typeface="Verdana" panose="020B0604030504040204" pitchFamily="34" charset="0"/>
                <a:cs typeface="Times New Roman" panose="02020603050405020304" pitchFamily="18" charset="0"/>
              </a:rPr>
              <a:t>eg</a:t>
            </a:r>
            <a:r>
              <a:rPr lang="en-US" altLang="en-US" sz="2000" dirty="0">
                <a:solidFill>
                  <a:srgbClr val="00B050"/>
                </a:solidFill>
                <a:latin typeface="Verdana" panose="020B0604030504040204" pitchFamily="34" charset="0"/>
                <a:cs typeface="Times New Roman" panose="02020603050405020304" pitchFamily="18" charset="0"/>
              </a:rPr>
              <a:t>, if an email contains the</a:t>
            </a:r>
          </a:p>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dirty="0">
                <a:solidFill>
                  <a:srgbClr val="00B050"/>
                </a:solidFill>
                <a:latin typeface="Verdana" panose="020B0604030504040204" pitchFamily="34" charset="0"/>
                <a:cs typeface="Times New Roman" panose="02020603050405020304" pitchFamily="18" charset="0"/>
              </a:rPr>
              <a:t>word “money,” then the probability of it being spam</a:t>
            </a:r>
          </a:p>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dirty="0">
                <a:solidFill>
                  <a:srgbClr val="00B050"/>
                </a:solidFill>
                <a:latin typeface="Verdana" panose="020B0604030504040204" pitchFamily="34" charset="0"/>
                <a:cs typeface="Times New Roman" panose="02020603050405020304" pitchFamily="18" charset="0"/>
              </a:rPr>
              <a:t>is high)</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00FF"/>
                </a:solidFill>
                <a:latin typeface="Verdana" panose="020B0604030504040204" pitchFamily="34" charset="0"/>
                <a:cs typeface="Times New Roman" panose="02020603050405020304" pitchFamily="18" charset="0"/>
              </a:rPr>
              <a:t>Analyze sentiment to assess product perception in the market</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00FF"/>
                </a:solidFill>
                <a:latin typeface="Verdana" panose="020B0604030504040204" pitchFamily="34" charset="0"/>
                <a:cs typeface="Times New Roman" panose="02020603050405020304" pitchFamily="18" charset="0"/>
              </a:rPr>
              <a:t>Create classifiers to filter spam emails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
            <a:extLst>
              <a:ext uri="{FF2B5EF4-FFF2-40B4-BE49-F238E27FC236}">
                <a16:creationId xmlns:a16="http://schemas.microsoft.com/office/drawing/2014/main" id="{166C1A3A-4D87-4C46-82CA-F2F3C6907164}"/>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7284F587-F1C0-48B6-A25E-E3BFF28582DE}" type="slidenum">
              <a:rPr lang="en-US" altLang="en-US" sz="1000" b="1"/>
              <a:pPr algn="ctr" eaLnBrk="1">
                <a:lnSpc>
                  <a:spcPct val="100000"/>
                </a:lnSpc>
                <a:spcAft>
                  <a:spcPct val="0"/>
                </a:spcAft>
              </a:pPr>
              <a:t>46</a:t>
            </a:fld>
            <a:endParaRPr lang="en-US" altLang="en-US" sz="1000" b="1"/>
          </a:p>
        </p:txBody>
      </p:sp>
      <p:sp>
        <p:nvSpPr>
          <p:cNvPr id="101379" name="Text Box 2">
            <a:extLst>
              <a:ext uri="{FF2B5EF4-FFF2-40B4-BE49-F238E27FC236}">
                <a16:creationId xmlns:a16="http://schemas.microsoft.com/office/drawing/2014/main" id="{149DA2C1-2F3D-404E-BAB8-47201F16DFE1}"/>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101380" name="Rectangle 3">
            <a:extLst>
              <a:ext uri="{FF2B5EF4-FFF2-40B4-BE49-F238E27FC236}">
                <a16:creationId xmlns:a16="http://schemas.microsoft.com/office/drawing/2014/main" id="{B04B206D-2A4D-41EA-9A49-B5FA47D397A8}"/>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62468" name="Rectangle 4">
            <a:extLst>
              <a:ext uri="{FF2B5EF4-FFF2-40B4-BE49-F238E27FC236}">
                <a16:creationId xmlns:a16="http://schemas.microsoft.com/office/drawing/2014/main" id="{8DDFAE25-D930-4238-A523-1BA5705FAAC2}"/>
              </a:ext>
            </a:extLst>
          </p:cNvPr>
          <p:cNvSpPr>
            <a:spLocks noChangeArrowheads="1"/>
          </p:cNvSpPr>
          <p:nvPr/>
        </p:nvSpPr>
        <p:spPr bwMode="auto">
          <a:xfrm>
            <a:off x="506413" y="1101725"/>
            <a:ext cx="8108950" cy="3748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280988" indent="-21590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b="1" dirty="0">
                <a:solidFill>
                  <a:srgbClr val="990000"/>
                </a:solidFill>
                <a:latin typeface="Verdana" panose="020B0604030504040204" pitchFamily="34" charset="0"/>
                <a:cs typeface="Times New Roman" panose="02020603050405020304" pitchFamily="18" charset="0"/>
              </a:rPr>
              <a:t>Support vector machine</a:t>
            </a:r>
          </a:p>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dirty="0">
                <a:solidFill>
                  <a:srgbClr val="0000FF"/>
                </a:solidFill>
                <a:latin typeface="Verdana" panose="020B0604030504040204" pitchFamily="34" charset="0"/>
                <a:cs typeface="Times New Roman" panose="02020603050405020304" pitchFamily="18" charset="0"/>
              </a:rPr>
              <a:t>A technique that’s typically used for classification but can be transformed to perform regression. It draws an optimal division between classes (as wide as possible). It also can be quickly generalized to solve nonlinear problems</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Predict how many patients a hospital will need to serve in a time period</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Predict how likely someone is to click on an online ad</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
            <a:extLst>
              <a:ext uri="{FF2B5EF4-FFF2-40B4-BE49-F238E27FC236}">
                <a16:creationId xmlns:a16="http://schemas.microsoft.com/office/drawing/2014/main" id="{1D9EC31E-EBC0-4B43-A45D-9E0B5ECD4CF2}"/>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B5A32297-CC4D-499E-8FA8-413A4CD202C4}" type="slidenum">
              <a:rPr lang="en-US" altLang="en-US" sz="1000" b="1"/>
              <a:pPr algn="ctr" eaLnBrk="1">
                <a:lnSpc>
                  <a:spcPct val="100000"/>
                </a:lnSpc>
                <a:spcAft>
                  <a:spcPct val="0"/>
                </a:spcAft>
              </a:pPr>
              <a:t>47</a:t>
            </a:fld>
            <a:endParaRPr lang="en-US" altLang="en-US" sz="1000" b="1"/>
          </a:p>
        </p:txBody>
      </p:sp>
      <p:sp>
        <p:nvSpPr>
          <p:cNvPr id="103427" name="Text Box 2">
            <a:extLst>
              <a:ext uri="{FF2B5EF4-FFF2-40B4-BE49-F238E27FC236}">
                <a16:creationId xmlns:a16="http://schemas.microsoft.com/office/drawing/2014/main" id="{FE946F17-ABD6-4812-985C-602979E87BCE}"/>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103428" name="Rectangle 3">
            <a:extLst>
              <a:ext uri="{FF2B5EF4-FFF2-40B4-BE49-F238E27FC236}">
                <a16:creationId xmlns:a16="http://schemas.microsoft.com/office/drawing/2014/main" id="{3E4923C5-49A1-4316-AB8B-54DC58281E6C}"/>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63492" name="Rectangle 4">
            <a:extLst>
              <a:ext uri="{FF2B5EF4-FFF2-40B4-BE49-F238E27FC236}">
                <a16:creationId xmlns:a16="http://schemas.microsoft.com/office/drawing/2014/main" id="{A8171CB0-48EB-438A-B5CA-8508BDC4A7B9}"/>
              </a:ext>
            </a:extLst>
          </p:cNvPr>
          <p:cNvSpPr>
            <a:spLocks noChangeArrowheads="1"/>
          </p:cNvSpPr>
          <p:nvPr/>
        </p:nvSpPr>
        <p:spPr bwMode="auto">
          <a:xfrm>
            <a:off x="506413" y="1101725"/>
            <a:ext cx="8108950" cy="420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280988" indent="-21590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b="1" dirty="0">
                <a:solidFill>
                  <a:srgbClr val="990000"/>
                </a:solidFill>
                <a:latin typeface="Verdana" panose="020B0604030504040204" pitchFamily="34" charset="0"/>
                <a:cs typeface="Times New Roman" panose="02020603050405020304" pitchFamily="18" charset="0"/>
              </a:rPr>
              <a:t>Random forest</a:t>
            </a:r>
          </a:p>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dirty="0">
                <a:solidFill>
                  <a:srgbClr val="0000FF"/>
                </a:solidFill>
                <a:latin typeface="Verdana" panose="020B0604030504040204" pitchFamily="34" charset="0"/>
                <a:cs typeface="Times New Roman" panose="02020603050405020304" pitchFamily="18" charset="0"/>
              </a:rPr>
              <a:t>Classification or regression model that improves the accuracy of a simple decision tree by generating multiple decision trees and taking a majority vote of them to predict the output, which is a continuous variable (</a:t>
            </a:r>
            <a:r>
              <a:rPr lang="en-US" altLang="en-US" sz="2000" dirty="0" err="1">
                <a:solidFill>
                  <a:srgbClr val="0000FF"/>
                </a:solidFill>
                <a:latin typeface="Verdana" panose="020B0604030504040204" pitchFamily="34" charset="0"/>
                <a:cs typeface="Times New Roman" panose="02020603050405020304" pitchFamily="18" charset="0"/>
              </a:rPr>
              <a:t>eg</a:t>
            </a:r>
            <a:r>
              <a:rPr lang="en-US" altLang="en-US" sz="2000" dirty="0">
                <a:solidFill>
                  <a:srgbClr val="0000FF"/>
                </a:solidFill>
                <a:latin typeface="Verdana" panose="020B0604030504040204" pitchFamily="34" charset="0"/>
                <a:cs typeface="Times New Roman" panose="02020603050405020304" pitchFamily="18" charset="0"/>
              </a:rPr>
              <a:t>, age) for a regression problem and a discrete variable (</a:t>
            </a:r>
            <a:r>
              <a:rPr lang="en-US" altLang="en-US" sz="2000" dirty="0" err="1">
                <a:solidFill>
                  <a:srgbClr val="0000FF"/>
                </a:solidFill>
                <a:latin typeface="Verdana" panose="020B0604030504040204" pitchFamily="34" charset="0"/>
                <a:cs typeface="Times New Roman" panose="02020603050405020304" pitchFamily="18" charset="0"/>
              </a:rPr>
              <a:t>eg</a:t>
            </a:r>
            <a:r>
              <a:rPr lang="en-US" altLang="en-US" sz="2000" dirty="0">
                <a:solidFill>
                  <a:srgbClr val="0000FF"/>
                </a:solidFill>
                <a:latin typeface="Verdana" panose="020B0604030504040204" pitchFamily="34" charset="0"/>
                <a:cs typeface="Times New Roman" panose="02020603050405020304" pitchFamily="18" charset="0"/>
              </a:rPr>
              <a:t>, either black, white, or red) for classification</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Predict call volume in call centers for staffing decisions</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Predict power usage in an electrical- distribution grid</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
            <a:extLst>
              <a:ext uri="{FF2B5EF4-FFF2-40B4-BE49-F238E27FC236}">
                <a16:creationId xmlns:a16="http://schemas.microsoft.com/office/drawing/2014/main" id="{84414F2C-EAA0-459D-B5F9-7EC1FD768E34}"/>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9919D33C-155F-4584-B214-09E500982B44}" type="slidenum">
              <a:rPr lang="en-US" altLang="en-US" sz="1000" b="1"/>
              <a:pPr algn="ctr" eaLnBrk="1">
                <a:lnSpc>
                  <a:spcPct val="100000"/>
                </a:lnSpc>
                <a:spcAft>
                  <a:spcPct val="0"/>
                </a:spcAft>
              </a:pPr>
              <a:t>48</a:t>
            </a:fld>
            <a:endParaRPr lang="en-US" altLang="en-US" sz="1000" b="1"/>
          </a:p>
        </p:txBody>
      </p:sp>
      <p:sp>
        <p:nvSpPr>
          <p:cNvPr id="105475" name="Text Box 2">
            <a:extLst>
              <a:ext uri="{FF2B5EF4-FFF2-40B4-BE49-F238E27FC236}">
                <a16:creationId xmlns:a16="http://schemas.microsoft.com/office/drawing/2014/main" id="{29D1915F-C162-4C1D-B5C5-2A88ACF98E88}"/>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105476" name="Rectangle 3">
            <a:extLst>
              <a:ext uri="{FF2B5EF4-FFF2-40B4-BE49-F238E27FC236}">
                <a16:creationId xmlns:a16="http://schemas.microsoft.com/office/drawing/2014/main" id="{714FE067-D4E2-4CB9-822F-3BA89F1942A6}"/>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64516" name="Rectangle 4">
            <a:extLst>
              <a:ext uri="{FF2B5EF4-FFF2-40B4-BE49-F238E27FC236}">
                <a16:creationId xmlns:a16="http://schemas.microsoft.com/office/drawing/2014/main" id="{F04ADFA5-7986-4CF7-A5DF-CD8CD9943ECC}"/>
              </a:ext>
            </a:extLst>
          </p:cNvPr>
          <p:cNvSpPr>
            <a:spLocks noChangeArrowheads="1"/>
          </p:cNvSpPr>
          <p:nvPr/>
        </p:nvSpPr>
        <p:spPr bwMode="auto">
          <a:xfrm>
            <a:off x="506413" y="1101725"/>
            <a:ext cx="8108950" cy="420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280988" indent="-21590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b="1" dirty="0" err="1">
                <a:solidFill>
                  <a:srgbClr val="990000"/>
                </a:solidFill>
                <a:latin typeface="Verdana" panose="020B0604030504040204" pitchFamily="34" charset="0"/>
                <a:cs typeface="Times New Roman" panose="02020603050405020304" pitchFamily="18" charset="0"/>
              </a:rPr>
              <a:t>AdaBoost</a:t>
            </a:r>
            <a:endParaRPr lang="en-US" altLang="en-US" sz="2000" b="1" dirty="0">
              <a:solidFill>
                <a:srgbClr val="990000"/>
              </a:solidFill>
              <a:latin typeface="Verdana" panose="020B0604030504040204" pitchFamily="34" charset="0"/>
              <a:cs typeface="Times New Roman" panose="02020603050405020304" pitchFamily="18" charset="0"/>
            </a:endParaRPr>
          </a:p>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dirty="0">
                <a:solidFill>
                  <a:srgbClr val="0000FF"/>
                </a:solidFill>
                <a:latin typeface="Verdana" panose="020B0604030504040204" pitchFamily="34" charset="0"/>
                <a:cs typeface="Times New Roman" panose="02020603050405020304" pitchFamily="18" charset="0"/>
              </a:rPr>
              <a:t>Classification or regression technique that uses a multitude of models to come up with a decision but weighs them based on their accuracy in predicting the outcome</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Detect fraudulent activity in credit-card transactions. Achieves lower accuracy than deep learning</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Simple, low-cost way to classify images (</a:t>
            </a:r>
            <a:r>
              <a:rPr lang="en-US" altLang="en-US" sz="2000" dirty="0" err="1">
                <a:solidFill>
                  <a:srgbClr val="00B050"/>
                </a:solidFill>
                <a:latin typeface="Verdana" panose="020B0604030504040204" pitchFamily="34" charset="0"/>
                <a:cs typeface="Times New Roman" panose="02020603050405020304" pitchFamily="18" charset="0"/>
              </a:rPr>
              <a:t>eg</a:t>
            </a:r>
            <a:r>
              <a:rPr lang="en-US" altLang="en-US" sz="2000" dirty="0">
                <a:solidFill>
                  <a:srgbClr val="00B050"/>
                </a:solidFill>
                <a:latin typeface="Verdana" panose="020B0604030504040204" pitchFamily="34" charset="0"/>
                <a:cs typeface="Times New Roman" panose="02020603050405020304" pitchFamily="18" charset="0"/>
              </a:rPr>
              <a:t>, recognize land usage from satellite images for climate-change models). Achieves lower accuracy than deep learning</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1">
            <a:extLst>
              <a:ext uri="{FF2B5EF4-FFF2-40B4-BE49-F238E27FC236}">
                <a16:creationId xmlns:a16="http://schemas.microsoft.com/office/drawing/2014/main" id="{A2C8BB9A-0DBF-45F9-A8AF-785A60794DF2}"/>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5B6BBAC9-8417-4B4E-BD6C-3EA745E4EECA}" type="slidenum">
              <a:rPr lang="en-US" altLang="en-US" sz="1000" b="1"/>
              <a:pPr algn="ctr" eaLnBrk="1">
                <a:lnSpc>
                  <a:spcPct val="100000"/>
                </a:lnSpc>
                <a:spcAft>
                  <a:spcPct val="0"/>
                </a:spcAft>
              </a:pPr>
              <a:t>49</a:t>
            </a:fld>
            <a:endParaRPr lang="en-US" altLang="en-US" sz="1000" b="1"/>
          </a:p>
        </p:txBody>
      </p:sp>
      <p:sp>
        <p:nvSpPr>
          <p:cNvPr id="107523" name="Text Box 2">
            <a:extLst>
              <a:ext uri="{FF2B5EF4-FFF2-40B4-BE49-F238E27FC236}">
                <a16:creationId xmlns:a16="http://schemas.microsoft.com/office/drawing/2014/main" id="{2500D800-FE70-468D-8684-5CC337579B33}"/>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107524" name="Rectangle 3">
            <a:extLst>
              <a:ext uri="{FF2B5EF4-FFF2-40B4-BE49-F238E27FC236}">
                <a16:creationId xmlns:a16="http://schemas.microsoft.com/office/drawing/2014/main" id="{378657AD-6FE0-40DB-BF9B-C8B9472915A7}"/>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65540" name="Rectangle 4">
            <a:extLst>
              <a:ext uri="{FF2B5EF4-FFF2-40B4-BE49-F238E27FC236}">
                <a16:creationId xmlns:a16="http://schemas.microsoft.com/office/drawing/2014/main" id="{CB5BFD2D-BC93-49CC-BF23-56144822945F}"/>
              </a:ext>
            </a:extLst>
          </p:cNvPr>
          <p:cNvSpPr>
            <a:spLocks noChangeArrowheads="1"/>
          </p:cNvSpPr>
          <p:nvPr/>
        </p:nvSpPr>
        <p:spPr bwMode="auto">
          <a:xfrm>
            <a:off x="506413" y="1101725"/>
            <a:ext cx="8108950" cy="3748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280988" indent="-21590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b="1" dirty="0">
                <a:solidFill>
                  <a:srgbClr val="990000"/>
                </a:solidFill>
                <a:latin typeface="Verdana" panose="020B0604030504040204" pitchFamily="34" charset="0"/>
                <a:cs typeface="Times New Roman" panose="02020603050405020304" pitchFamily="18" charset="0"/>
              </a:rPr>
              <a:t>Gradient-boosting trees</a:t>
            </a:r>
          </a:p>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dirty="0">
                <a:solidFill>
                  <a:srgbClr val="0000FF"/>
                </a:solidFill>
                <a:latin typeface="Verdana" panose="020B0604030504040204" pitchFamily="34" charset="0"/>
                <a:cs typeface="Times New Roman" panose="02020603050405020304" pitchFamily="18" charset="0"/>
              </a:rPr>
              <a:t>Classification or regression technique that generates decision trees sequentially, where each tree focuses on correcting the errors coming from the previous tree model. The final output is a combination of the results from all trees</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Forecast product demand and inventory levels</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Predict the price of cars based on their characteristics (</a:t>
            </a:r>
            <a:r>
              <a:rPr lang="en-US" altLang="en-US" sz="2000" dirty="0" err="1">
                <a:solidFill>
                  <a:srgbClr val="00B050"/>
                </a:solidFill>
                <a:latin typeface="Verdana" panose="020B0604030504040204" pitchFamily="34" charset="0"/>
                <a:cs typeface="Times New Roman" panose="02020603050405020304" pitchFamily="18" charset="0"/>
              </a:rPr>
              <a:t>eg</a:t>
            </a:r>
            <a:r>
              <a:rPr lang="en-US" altLang="en-US" sz="2000" dirty="0">
                <a:solidFill>
                  <a:srgbClr val="00B050"/>
                </a:solidFill>
                <a:latin typeface="Verdana" panose="020B0604030504040204" pitchFamily="34" charset="0"/>
                <a:cs typeface="Times New Roman" panose="02020603050405020304" pitchFamily="18" charset="0"/>
              </a:rPr>
              <a:t>, age and mileage)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432425" y="6408738"/>
            <a:ext cx="952500" cy="301625"/>
          </a:xfrm>
          <a:prstGeom prst="rect">
            <a:avLst/>
          </a:prstGeom>
          <a:noFill/>
          <a:ln w="9525">
            <a:noFill/>
            <a:miter lim="800000"/>
            <a:headEnd/>
            <a:tailEnd/>
          </a:ln>
        </p:spPr>
        <p:txBody>
          <a:bodyPr lIns="91436" tIns="45718" rIns="91436" bIns="45718"/>
          <a:lstStyle/>
          <a:p>
            <a:pPr algn="ctr" eaLnBrk="0" hangingPunct="0"/>
            <a:fld id="{650A8A48-EDF5-40FF-8C9E-FF25F2BE2156}" type="slidenum">
              <a:rPr lang="en-US" sz="1000" b="1"/>
              <a:pPr algn="ctr" eaLnBrk="0" hangingPunct="0"/>
              <a:t>5</a:t>
            </a:fld>
            <a:endParaRPr lang="en-US" sz="1000" b="1" dirty="0"/>
          </a:p>
        </p:txBody>
      </p:sp>
      <p:sp>
        <p:nvSpPr>
          <p:cNvPr id="3" name="Content Placeholder 2"/>
          <p:cNvSpPr>
            <a:spLocks noGrp="1"/>
          </p:cNvSpPr>
          <p:nvPr>
            <p:ph idx="1"/>
          </p:nvPr>
        </p:nvSpPr>
        <p:spPr>
          <a:xfrm>
            <a:off x="542362" y="1072130"/>
            <a:ext cx="8215876" cy="4942908"/>
          </a:xfrm>
        </p:spPr>
        <p:txBody>
          <a:bodyPr/>
          <a:lstStyle/>
          <a:p>
            <a:r>
              <a:rPr lang="bg-BG" sz="1600" dirty="0">
                <a:solidFill>
                  <a:srgbClr val="0000FF"/>
                </a:solidFill>
                <a:latin typeface="Verdana" pitchFamily="34" charset="0"/>
                <a:ea typeface="Verdana" pitchFamily="34" charset="0"/>
                <a:cs typeface="Verdana" pitchFamily="34" charset="0"/>
              </a:rPr>
              <a:t> </a:t>
            </a:r>
            <a:r>
              <a:rPr lang="en-GB" sz="1600" dirty="0"/>
              <a:t> </a:t>
            </a:r>
          </a:p>
          <a:p>
            <a:endParaRPr lang="en-GB" sz="2000" b="1" kern="1200" dirty="0">
              <a:solidFill>
                <a:srgbClr val="0000FF"/>
              </a:solidFill>
              <a:latin typeface="Verdana" pitchFamily="34" charset="0"/>
              <a:ea typeface="Verdana" pitchFamily="34" charset="0"/>
              <a:cs typeface="Verdana" pitchFamily="34" charset="0"/>
            </a:endParaRPr>
          </a:p>
          <a:p>
            <a:endParaRPr lang="en-GB" sz="1600" kern="1200" dirty="0">
              <a:solidFill>
                <a:srgbClr val="0000FF"/>
              </a:solidFill>
              <a:latin typeface="Verdana" pitchFamily="34" charset="0"/>
              <a:ea typeface="Verdana" pitchFamily="34" charset="0"/>
              <a:cs typeface="Verdana" pitchFamily="34" charset="0"/>
            </a:endParaRPr>
          </a:p>
          <a:p>
            <a:endParaRPr lang="en-GB" sz="1400" b="1" kern="1200" dirty="0">
              <a:solidFill>
                <a:srgbClr val="0000FF"/>
              </a:solidFill>
              <a:latin typeface="Verdana" pitchFamily="34" charset="0"/>
              <a:ea typeface="Verdana" pitchFamily="34" charset="0"/>
              <a:cs typeface="Verdana" pitchFamily="34" charset="0"/>
            </a:endParaRPr>
          </a:p>
          <a:p>
            <a:r>
              <a:rPr lang="bg-BG" sz="1600" kern="1200" dirty="0">
                <a:solidFill>
                  <a:srgbClr val="0000FF"/>
                </a:solidFill>
                <a:latin typeface="Verdana" pitchFamily="34" charset="0"/>
                <a:ea typeface="Verdana" pitchFamily="34" charset="0"/>
                <a:cs typeface="Verdana" pitchFamily="34" charset="0"/>
              </a:rPr>
              <a:t> </a:t>
            </a:r>
            <a:endParaRPr lang="en-GB" sz="1600" kern="1200" dirty="0">
              <a:solidFill>
                <a:srgbClr val="0000FF"/>
              </a:solidFill>
              <a:latin typeface="Verdana" pitchFamily="34" charset="0"/>
              <a:ea typeface="Verdana" pitchFamily="34" charset="0"/>
              <a:cs typeface="Verdana" pitchFamily="34" charset="0"/>
            </a:endParaRPr>
          </a:p>
          <a:p>
            <a:endParaRPr lang="en-GB" sz="1600" dirty="0"/>
          </a:p>
          <a:p>
            <a:endParaRPr lang="en-GB" sz="1600" dirty="0"/>
          </a:p>
          <a:p>
            <a:endParaRPr lang="en-GB"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GB" sz="1600" dirty="0"/>
          </a:p>
          <a:p>
            <a:r>
              <a:rPr lang="en-US" sz="1600" dirty="0">
                <a:solidFill>
                  <a:srgbClr val="0070C0"/>
                </a:solidFill>
                <a:latin typeface="+mj-lt"/>
              </a:rPr>
              <a:t>    </a:t>
            </a:r>
            <a:endParaRPr lang="bg-BG" sz="1600" dirty="0">
              <a:solidFill>
                <a:srgbClr val="0070C0"/>
              </a:solidFill>
              <a:latin typeface="+mj-lt"/>
            </a:endParaRPr>
          </a:p>
          <a:p>
            <a:endParaRPr lang="bg-BG" dirty="0"/>
          </a:p>
        </p:txBody>
      </p:sp>
      <p:sp>
        <p:nvSpPr>
          <p:cNvPr id="4102" name="Rectangle 5"/>
          <p:cNvSpPr>
            <a:spLocks noChangeArrowheads="1"/>
          </p:cNvSpPr>
          <p:nvPr/>
        </p:nvSpPr>
        <p:spPr bwMode="auto">
          <a:xfrm>
            <a:off x="342900" y="914400"/>
            <a:ext cx="8438243" cy="5254171"/>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dirty="0"/>
          </a:p>
        </p:txBody>
      </p:sp>
      <p:sp>
        <p:nvSpPr>
          <p:cNvPr id="4" name="Rectangle 3"/>
          <p:cNvSpPr/>
          <p:nvPr/>
        </p:nvSpPr>
        <p:spPr>
          <a:xfrm>
            <a:off x="537029" y="1220882"/>
            <a:ext cx="8011885" cy="4770537"/>
          </a:xfrm>
          <a:prstGeom prst="rect">
            <a:avLst/>
          </a:prstGeom>
        </p:spPr>
        <p:txBody>
          <a:bodyPr wrap="square">
            <a:spAutoFit/>
          </a:bodyPr>
          <a:lstStyle/>
          <a:p>
            <a:r>
              <a:rPr lang="en-GB" sz="1600" b="1" u="sng" dirty="0">
                <a:solidFill>
                  <a:srgbClr val="0000FF"/>
                </a:solidFill>
                <a:latin typeface="Verdana" pitchFamily="34" charset="0"/>
                <a:ea typeface="Verdana" pitchFamily="34" charset="0"/>
                <a:cs typeface="Verdana" pitchFamily="34" charset="0"/>
              </a:rPr>
              <a:t>This program can mimic your handwriting with shocking accuracy—what could go wrong?</a:t>
            </a:r>
            <a:endParaRPr lang="en-GB" sz="1600" b="1" dirty="0">
              <a:solidFill>
                <a:srgbClr val="0000FF"/>
              </a:solidFill>
              <a:latin typeface="Verdana" pitchFamily="34" charset="0"/>
              <a:ea typeface="Verdana" pitchFamily="34" charset="0"/>
              <a:cs typeface="Verdana" pitchFamily="34" charset="0"/>
            </a:endParaRPr>
          </a:p>
          <a:p>
            <a:r>
              <a:rPr lang="en-GB" sz="1600" dirty="0">
                <a:solidFill>
                  <a:srgbClr val="0000FF"/>
                </a:solidFill>
                <a:latin typeface="Verdana" pitchFamily="34" charset="0"/>
                <a:ea typeface="Verdana" pitchFamily="34" charset="0"/>
                <a:cs typeface="Verdana" pitchFamily="34" charset="0"/>
              </a:rPr>
              <a:t>LINK: </a:t>
            </a:r>
            <a:r>
              <a:rPr lang="en-GB" sz="1600" u="sng" dirty="0">
                <a:solidFill>
                  <a:srgbClr val="0000FF"/>
                </a:solidFill>
                <a:latin typeface="Verdana" pitchFamily="34" charset="0"/>
                <a:ea typeface="Verdana" pitchFamily="34" charset="0"/>
                <a:cs typeface="Verdana" pitchFamily="34" charset="0"/>
                <a:hlinkClick r:id="rId3"/>
              </a:rPr>
              <a:t>https://www.dailydot.com/layer8/handwriting-algorithm-privacy-security/</a:t>
            </a:r>
            <a:endParaRPr lang="en-GB" sz="1600" dirty="0">
              <a:solidFill>
                <a:srgbClr val="0000FF"/>
              </a:solidFill>
              <a:latin typeface="Verdana" pitchFamily="34" charset="0"/>
              <a:ea typeface="Verdana" pitchFamily="34" charset="0"/>
              <a:cs typeface="Verdana" pitchFamily="34" charset="0"/>
            </a:endParaRPr>
          </a:p>
          <a:p>
            <a:r>
              <a:rPr lang="en-GB" sz="1600" dirty="0">
                <a:solidFill>
                  <a:srgbClr val="0000FF"/>
                </a:solidFill>
                <a:latin typeface="Verdana" pitchFamily="34" charset="0"/>
                <a:ea typeface="Verdana" pitchFamily="34" charset="0"/>
                <a:cs typeface="Verdana" pitchFamily="34" charset="0"/>
              </a:rPr>
              <a:t> </a:t>
            </a:r>
          </a:p>
          <a:p>
            <a:r>
              <a:rPr lang="en-GB" sz="1600" dirty="0">
                <a:solidFill>
                  <a:srgbClr val="0000FF"/>
                </a:solidFill>
                <a:latin typeface="Verdana" pitchFamily="34" charset="0"/>
                <a:ea typeface="Verdana" pitchFamily="34" charset="0"/>
                <a:cs typeface="Verdana" pitchFamily="34" charset="0"/>
              </a:rPr>
              <a:t>Ben Dickson— Aug 31, 2016 at 4:00PM</a:t>
            </a: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endParaRPr lang="en-GB" sz="1600" dirty="0">
              <a:solidFill>
                <a:srgbClr val="0000FF"/>
              </a:solidFill>
              <a:latin typeface="Verdana" pitchFamily="34" charset="0"/>
              <a:ea typeface="Verdana" pitchFamily="34" charset="0"/>
              <a:cs typeface="Verdana" pitchFamily="34" charset="0"/>
            </a:endParaRPr>
          </a:p>
          <a:p>
            <a:r>
              <a:rPr lang="en-GB" sz="1600" i="1" u="sng" dirty="0">
                <a:solidFill>
                  <a:srgbClr val="0000FF"/>
                </a:solidFill>
                <a:latin typeface="Verdana" pitchFamily="34" charset="0"/>
                <a:ea typeface="Verdana" pitchFamily="34" charset="0"/>
                <a:cs typeface="Verdana" pitchFamily="34" charset="0"/>
                <a:hlinkClick r:id="rId4"/>
              </a:rPr>
              <a:t>Illustration by Max Fleishman</a:t>
            </a:r>
            <a:endParaRPr lang="en-GB" sz="1600" dirty="0">
              <a:solidFill>
                <a:srgbClr val="0000FF"/>
              </a:solidFill>
              <a:latin typeface="Verdana" pitchFamily="34" charset="0"/>
              <a:ea typeface="Verdana" pitchFamily="34" charset="0"/>
              <a:cs typeface="Verdana" pitchFamily="34" charset="0"/>
            </a:endParaRPr>
          </a:p>
          <a:p>
            <a:r>
              <a:rPr lang="en-GB" sz="1600" dirty="0">
                <a:solidFill>
                  <a:srgbClr val="0000FF"/>
                </a:solidFill>
                <a:highlight>
                  <a:srgbClr val="FFFF00"/>
                </a:highlight>
                <a:latin typeface="Verdana" pitchFamily="34" charset="0"/>
                <a:ea typeface="Verdana" pitchFamily="34" charset="0"/>
                <a:cs typeface="Verdana" pitchFamily="34" charset="0"/>
              </a:rPr>
              <a:t>You’ve been warned to be wary of pictures and comments you post on the internet. You might soon want to safeguard your handwritten notes as well.</a:t>
            </a:r>
          </a:p>
          <a:p>
            <a:endParaRPr lang="en-GB" sz="1600" dirty="0">
              <a:solidFill>
                <a:srgbClr val="0000FF"/>
              </a:solidFill>
              <a:latin typeface="Verdana" pitchFamily="34" charset="0"/>
              <a:ea typeface="Verdana" pitchFamily="34" charset="0"/>
              <a:cs typeface="Verdana" pitchFamily="34" charset="0"/>
            </a:endParaRPr>
          </a:p>
        </p:txBody>
      </p:sp>
      <p:pic>
        <p:nvPicPr>
          <p:cNvPr id="7" name="Picture 6"/>
          <p:cNvPicPr/>
          <p:nvPr/>
        </p:nvPicPr>
        <p:blipFill>
          <a:blip r:embed="rId5">
            <a:extLst>
              <a:ext uri="{28A0092B-C50C-407E-A947-70E740481C1C}">
                <a14:useLocalDpi xmlns:a14="http://schemas.microsoft.com/office/drawing/2010/main" val="0"/>
              </a:ext>
            </a:extLst>
          </a:blip>
          <a:srcRect/>
          <a:stretch>
            <a:fillRect/>
          </a:stretch>
        </p:blipFill>
        <p:spPr bwMode="auto">
          <a:xfrm>
            <a:off x="1575933" y="3139840"/>
            <a:ext cx="5934075" cy="1362075"/>
          </a:xfrm>
          <a:prstGeom prst="rect">
            <a:avLst/>
          </a:prstGeom>
          <a:noFill/>
          <a:ln>
            <a:noFill/>
          </a:ln>
        </p:spPr>
      </p:pic>
    </p:spTree>
    <p:extLst>
      <p:ext uri="{BB962C8B-B14F-4D97-AF65-F5344CB8AC3E}">
        <p14:creationId xmlns:p14="http://schemas.microsoft.com/office/powerpoint/2010/main" val="1996719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1">
            <a:extLst>
              <a:ext uri="{FF2B5EF4-FFF2-40B4-BE49-F238E27FC236}">
                <a16:creationId xmlns:a16="http://schemas.microsoft.com/office/drawing/2014/main" id="{56C1415B-C219-4B16-9058-C037E5EAA0E3}"/>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ABBBDC01-5A05-41E2-9775-F4BE2F70DC72}" type="slidenum">
              <a:rPr lang="en-US" altLang="en-US" sz="1000" b="1"/>
              <a:pPr algn="ctr" eaLnBrk="1">
                <a:lnSpc>
                  <a:spcPct val="100000"/>
                </a:lnSpc>
                <a:spcAft>
                  <a:spcPct val="0"/>
                </a:spcAft>
              </a:pPr>
              <a:t>50</a:t>
            </a:fld>
            <a:endParaRPr lang="en-US" altLang="en-US" sz="1000" b="1"/>
          </a:p>
        </p:txBody>
      </p:sp>
      <p:sp>
        <p:nvSpPr>
          <p:cNvPr id="109571" name="Text Box 2">
            <a:extLst>
              <a:ext uri="{FF2B5EF4-FFF2-40B4-BE49-F238E27FC236}">
                <a16:creationId xmlns:a16="http://schemas.microsoft.com/office/drawing/2014/main" id="{3D6F6C1F-289F-49F3-8EBC-F480458614C6}"/>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109572" name="Rectangle 3">
            <a:extLst>
              <a:ext uri="{FF2B5EF4-FFF2-40B4-BE49-F238E27FC236}">
                <a16:creationId xmlns:a16="http://schemas.microsoft.com/office/drawing/2014/main" id="{F071ECB8-8FA3-4CF9-B33D-100087D1FE19}"/>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66564" name="Rectangle 4">
            <a:extLst>
              <a:ext uri="{FF2B5EF4-FFF2-40B4-BE49-F238E27FC236}">
                <a16:creationId xmlns:a16="http://schemas.microsoft.com/office/drawing/2014/main" id="{DFA9F126-190B-4764-8084-E5E217F69D16}"/>
              </a:ext>
            </a:extLst>
          </p:cNvPr>
          <p:cNvSpPr>
            <a:spLocks noChangeArrowheads="1"/>
          </p:cNvSpPr>
          <p:nvPr/>
        </p:nvSpPr>
        <p:spPr bwMode="auto">
          <a:xfrm>
            <a:off x="542925" y="1101725"/>
            <a:ext cx="8108950" cy="4662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280988" indent="-21590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b="1" dirty="0">
                <a:solidFill>
                  <a:srgbClr val="990000"/>
                </a:solidFill>
                <a:latin typeface="Verdana" panose="020B0604030504040204" pitchFamily="34" charset="0"/>
                <a:cs typeface="Times New Roman" panose="02020603050405020304" pitchFamily="18" charset="0"/>
              </a:rPr>
              <a:t>Simple neural network</a:t>
            </a:r>
          </a:p>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dirty="0">
                <a:solidFill>
                  <a:srgbClr val="0000FF"/>
                </a:solidFill>
                <a:latin typeface="Verdana" panose="020B0604030504040204" pitchFamily="34" charset="0"/>
                <a:cs typeface="Times New Roman" panose="02020603050405020304" pitchFamily="18" charset="0"/>
              </a:rPr>
              <a:t>Model in which artificial neurons (software- based calculators) make up three layers (an input layer, a hidden layer where calculations take place, and an output layer) that can be used to classify data or find the relationship between variables in regression problems</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Predict the probability that a patient joins a healthcare program</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Predict whether registered users will be willing or not to pay a particular price for a product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1">
            <a:extLst>
              <a:ext uri="{FF2B5EF4-FFF2-40B4-BE49-F238E27FC236}">
                <a16:creationId xmlns:a16="http://schemas.microsoft.com/office/drawing/2014/main" id="{5CD34F83-2E57-412E-8303-FF4A3E165421}"/>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CA502EBF-4157-488E-B52B-5E092620F60E}" type="slidenum">
              <a:rPr lang="en-US" altLang="en-US" sz="1000" b="1"/>
              <a:pPr algn="ctr" eaLnBrk="1">
                <a:lnSpc>
                  <a:spcPct val="100000"/>
                </a:lnSpc>
                <a:spcAft>
                  <a:spcPct val="0"/>
                </a:spcAft>
              </a:pPr>
              <a:t>51</a:t>
            </a:fld>
            <a:endParaRPr lang="en-US" altLang="en-US" sz="1000" b="1"/>
          </a:p>
        </p:txBody>
      </p:sp>
      <p:sp>
        <p:nvSpPr>
          <p:cNvPr id="111619" name="Text Box 2">
            <a:extLst>
              <a:ext uri="{FF2B5EF4-FFF2-40B4-BE49-F238E27FC236}">
                <a16:creationId xmlns:a16="http://schemas.microsoft.com/office/drawing/2014/main" id="{DA83125E-EA92-4A17-8B27-A755EAEAAA67}"/>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111620" name="Rectangle 3">
            <a:extLst>
              <a:ext uri="{FF2B5EF4-FFF2-40B4-BE49-F238E27FC236}">
                <a16:creationId xmlns:a16="http://schemas.microsoft.com/office/drawing/2014/main" id="{5A350485-988A-4F10-AD08-9A09C0410F68}"/>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11621" name="Rectangle 4">
            <a:extLst>
              <a:ext uri="{FF2B5EF4-FFF2-40B4-BE49-F238E27FC236}">
                <a16:creationId xmlns:a16="http://schemas.microsoft.com/office/drawing/2014/main" id="{51DF83AB-7890-45D0-9EEA-5A2E97BB2906}"/>
              </a:ext>
            </a:extLst>
          </p:cNvPr>
          <p:cNvSpPr>
            <a:spLocks noChangeArrowheads="1"/>
          </p:cNvSpPr>
          <p:nvPr/>
        </p:nvSpPr>
        <p:spPr bwMode="auto">
          <a:xfrm>
            <a:off x="823913" y="1828800"/>
            <a:ext cx="7651750" cy="277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lnSpc>
                <a:spcPct val="100000"/>
              </a:lnSpc>
              <a:spcAft>
                <a:spcPct val="0"/>
              </a:spcAft>
            </a:pPr>
            <a:r>
              <a:rPr lang="en-US" altLang="en-US" sz="4400" b="1">
                <a:solidFill>
                  <a:srgbClr val="990000"/>
                </a:solidFill>
                <a:latin typeface="Verdana" panose="020B0604030504040204" pitchFamily="34" charset="0"/>
              </a:rPr>
              <a:t>Unsupervised learning: </a:t>
            </a:r>
          </a:p>
          <a:p>
            <a:pPr algn="ctr" eaLnBrk="1" hangingPunct="1">
              <a:lnSpc>
                <a:spcPct val="100000"/>
              </a:lnSpc>
              <a:spcAft>
                <a:spcPct val="0"/>
              </a:spcAft>
            </a:pPr>
            <a:r>
              <a:rPr lang="en-US" altLang="en-US" sz="4400" b="1">
                <a:solidFill>
                  <a:srgbClr val="990000"/>
                </a:solidFill>
                <a:latin typeface="Verdana" panose="020B0604030504040204" pitchFamily="34" charset="0"/>
              </a:rPr>
              <a:t>Algorithms and sample </a:t>
            </a:r>
          </a:p>
          <a:p>
            <a:pPr algn="ctr" eaLnBrk="1" hangingPunct="1">
              <a:lnSpc>
                <a:spcPct val="100000"/>
              </a:lnSpc>
              <a:spcAft>
                <a:spcPct val="0"/>
              </a:spcAft>
            </a:pPr>
            <a:r>
              <a:rPr lang="en-US" altLang="en-US" sz="4400" b="1">
                <a:solidFill>
                  <a:srgbClr val="990000"/>
                </a:solidFill>
                <a:latin typeface="Verdana" panose="020B0604030504040204" pitchFamily="34" charset="0"/>
              </a:rPr>
              <a:t>business use </a:t>
            </a:r>
          </a:p>
          <a:p>
            <a:pPr algn="ctr" eaLnBrk="1" hangingPunct="1">
              <a:lnSpc>
                <a:spcPct val="100000"/>
              </a:lnSpc>
              <a:spcAft>
                <a:spcPct val="0"/>
              </a:spcAft>
            </a:pPr>
            <a:r>
              <a:rPr lang="en-US" altLang="en-US" sz="4400" b="1">
                <a:solidFill>
                  <a:srgbClr val="990000"/>
                </a:solidFill>
                <a:latin typeface="Verdana" panose="020B0604030504040204" pitchFamily="34" charset="0"/>
              </a:rPr>
              <a:t>cases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1">
            <a:extLst>
              <a:ext uri="{FF2B5EF4-FFF2-40B4-BE49-F238E27FC236}">
                <a16:creationId xmlns:a16="http://schemas.microsoft.com/office/drawing/2014/main" id="{8437D0AD-4C33-4F2B-B58B-D4501FBBD301}"/>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8A82BDA7-15CE-44B1-8EAF-4D030F02A451}" type="slidenum">
              <a:rPr lang="en-US" altLang="en-US" sz="1000" b="1"/>
              <a:pPr algn="ctr" eaLnBrk="1">
                <a:lnSpc>
                  <a:spcPct val="100000"/>
                </a:lnSpc>
                <a:spcAft>
                  <a:spcPct val="0"/>
                </a:spcAft>
              </a:pPr>
              <a:t>52</a:t>
            </a:fld>
            <a:endParaRPr lang="en-US" altLang="en-US" sz="1000" b="1"/>
          </a:p>
        </p:txBody>
      </p:sp>
      <p:sp>
        <p:nvSpPr>
          <p:cNvPr id="113667" name="Text Box 2">
            <a:extLst>
              <a:ext uri="{FF2B5EF4-FFF2-40B4-BE49-F238E27FC236}">
                <a16:creationId xmlns:a16="http://schemas.microsoft.com/office/drawing/2014/main" id="{2158883C-B37D-4E3F-BFF7-8A7310AE0FFE}"/>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113668" name="Rectangle 3">
            <a:extLst>
              <a:ext uri="{FF2B5EF4-FFF2-40B4-BE49-F238E27FC236}">
                <a16:creationId xmlns:a16="http://schemas.microsoft.com/office/drawing/2014/main" id="{AD5EACAA-CFBC-4449-9DAC-92F473DE6544}"/>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68612" name="Rectangle 4">
            <a:extLst>
              <a:ext uri="{FF2B5EF4-FFF2-40B4-BE49-F238E27FC236}">
                <a16:creationId xmlns:a16="http://schemas.microsoft.com/office/drawing/2014/main" id="{3A4B546A-5B19-4944-BCA3-187200254479}"/>
              </a:ext>
            </a:extLst>
          </p:cNvPr>
          <p:cNvSpPr>
            <a:spLocks noChangeArrowheads="1"/>
          </p:cNvSpPr>
          <p:nvPr/>
        </p:nvSpPr>
        <p:spPr bwMode="auto">
          <a:xfrm>
            <a:off x="506413" y="1101725"/>
            <a:ext cx="8108950" cy="3290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280988" indent="-21590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b="1" dirty="0">
                <a:solidFill>
                  <a:srgbClr val="990000"/>
                </a:solidFill>
                <a:latin typeface="Verdana" panose="020B0604030504040204" pitchFamily="34" charset="0"/>
                <a:cs typeface="Times New Roman" panose="02020603050405020304" pitchFamily="18" charset="0"/>
              </a:rPr>
              <a:t>K-means clustering</a:t>
            </a:r>
          </a:p>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dirty="0">
                <a:solidFill>
                  <a:srgbClr val="0000FF"/>
                </a:solidFill>
                <a:latin typeface="Verdana" panose="020B0604030504040204" pitchFamily="34" charset="0"/>
                <a:cs typeface="Times New Roman" panose="02020603050405020304" pitchFamily="18" charset="0"/>
              </a:rPr>
              <a:t>Puts data into a number of groups (k) that each contain data with similar characteristics (as determined by the model, not in advance by humans)</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Segment customers into groups by distinct </a:t>
            </a:r>
            <a:r>
              <a:rPr lang="en-US" altLang="en-US" sz="2000" dirty="0" err="1">
                <a:solidFill>
                  <a:srgbClr val="00B050"/>
                </a:solidFill>
                <a:latin typeface="Verdana" panose="020B0604030504040204" pitchFamily="34" charset="0"/>
                <a:cs typeface="Times New Roman" panose="02020603050405020304" pitchFamily="18" charset="0"/>
              </a:rPr>
              <a:t>charateristics</a:t>
            </a:r>
            <a:r>
              <a:rPr lang="en-US" altLang="en-US" sz="2000" dirty="0">
                <a:solidFill>
                  <a:srgbClr val="00B050"/>
                </a:solidFill>
                <a:latin typeface="Verdana" panose="020B0604030504040204" pitchFamily="34" charset="0"/>
                <a:cs typeface="Times New Roman" panose="02020603050405020304" pitchFamily="18" charset="0"/>
              </a:rPr>
              <a:t> (</a:t>
            </a:r>
            <a:r>
              <a:rPr lang="en-US" altLang="en-US" sz="2000" dirty="0" err="1">
                <a:solidFill>
                  <a:srgbClr val="00B050"/>
                </a:solidFill>
                <a:latin typeface="Verdana" panose="020B0604030504040204" pitchFamily="34" charset="0"/>
                <a:cs typeface="Times New Roman" panose="02020603050405020304" pitchFamily="18" charset="0"/>
              </a:rPr>
              <a:t>eg</a:t>
            </a:r>
            <a:r>
              <a:rPr lang="en-US" altLang="en-US" sz="2000" dirty="0">
                <a:solidFill>
                  <a:srgbClr val="00B050"/>
                </a:solidFill>
                <a:latin typeface="Verdana" panose="020B0604030504040204" pitchFamily="34" charset="0"/>
                <a:cs typeface="Times New Roman" panose="02020603050405020304" pitchFamily="18" charset="0"/>
              </a:rPr>
              <a:t>, age group)— for instance, to better assign marketing campaigns or prevent churn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1">
            <a:extLst>
              <a:ext uri="{FF2B5EF4-FFF2-40B4-BE49-F238E27FC236}">
                <a16:creationId xmlns:a16="http://schemas.microsoft.com/office/drawing/2014/main" id="{3AC4469A-920F-484E-BD0B-73A245C2A855}"/>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BC7B4AEC-BD0C-49A6-8787-485794E37496}" type="slidenum">
              <a:rPr lang="en-US" altLang="en-US" sz="1000" b="1"/>
              <a:pPr algn="ctr" eaLnBrk="1">
                <a:lnSpc>
                  <a:spcPct val="100000"/>
                </a:lnSpc>
                <a:spcAft>
                  <a:spcPct val="0"/>
                </a:spcAft>
              </a:pPr>
              <a:t>53</a:t>
            </a:fld>
            <a:endParaRPr lang="en-US" altLang="en-US" sz="1000" b="1"/>
          </a:p>
        </p:txBody>
      </p:sp>
      <p:sp>
        <p:nvSpPr>
          <p:cNvPr id="115715" name="Text Box 2">
            <a:extLst>
              <a:ext uri="{FF2B5EF4-FFF2-40B4-BE49-F238E27FC236}">
                <a16:creationId xmlns:a16="http://schemas.microsoft.com/office/drawing/2014/main" id="{3617F3DB-8FB5-4AB0-B824-65BE79F0960D}"/>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115716" name="Rectangle 3">
            <a:extLst>
              <a:ext uri="{FF2B5EF4-FFF2-40B4-BE49-F238E27FC236}">
                <a16:creationId xmlns:a16="http://schemas.microsoft.com/office/drawing/2014/main" id="{EDC0C899-3516-4A12-8EDC-F866C2DEF2DC}"/>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69636" name="Rectangle 4">
            <a:extLst>
              <a:ext uri="{FF2B5EF4-FFF2-40B4-BE49-F238E27FC236}">
                <a16:creationId xmlns:a16="http://schemas.microsoft.com/office/drawing/2014/main" id="{39EDB6E3-5A91-4635-AD4B-64A8D924037F}"/>
              </a:ext>
            </a:extLst>
          </p:cNvPr>
          <p:cNvSpPr>
            <a:spLocks noChangeArrowheads="1"/>
          </p:cNvSpPr>
          <p:nvPr/>
        </p:nvSpPr>
        <p:spPr bwMode="auto">
          <a:xfrm>
            <a:off x="506413" y="1101725"/>
            <a:ext cx="8108950" cy="3290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280988" indent="-21590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b="1" dirty="0">
                <a:solidFill>
                  <a:srgbClr val="990000"/>
                </a:solidFill>
                <a:latin typeface="Verdana" panose="020B0604030504040204" pitchFamily="34" charset="0"/>
                <a:cs typeface="Times New Roman" panose="02020603050405020304" pitchFamily="18" charset="0"/>
              </a:rPr>
              <a:t>Gaussian mixture model</a:t>
            </a:r>
          </a:p>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dirty="0">
                <a:solidFill>
                  <a:srgbClr val="0000FF"/>
                </a:solidFill>
                <a:latin typeface="Verdana" panose="020B0604030504040204" pitchFamily="34" charset="0"/>
                <a:cs typeface="Times New Roman" panose="02020603050405020304" pitchFamily="18" charset="0"/>
              </a:rPr>
              <a:t>A generalization of k-means clustering that provides more flexibility in the size and shape of groups (clusters)</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Segment customers to better assign marketing campaigns using less-distinct customer characteristics (</a:t>
            </a:r>
            <a:r>
              <a:rPr lang="en-US" altLang="en-US" sz="2000" dirty="0" err="1">
                <a:solidFill>
                  <a:srgbClr val="00B050"/>
                </a:solidFill>
                <a:latin typeface="Verdana" panose="020B0604030504040204" pitchFamily="34" charset="0"/>
                <a:cs typeface="Times New Roman" panose="02020603050405020304" pitchFamily="18" charset="0"/>
              </a:rPr>
              <a:t>eg</a:t>
            </a:r>
            <a:r>
              <a:rPr lang="en-US" altLang="en-US" sz="2000" dirty="0">
                <a:solidFill>
                  <a:srgbClr val="00B050"/>
                </a:solidFill>
                <a:latin typeface="Verdana" panose="020B0604030504040204" pitchFamily="34" charset="0"/>
                <a:cs typeface="Times New Roman" panose="02020603050405020304" pitchFamily="18" charset="0"/>
              </a:rPr>
              <a:t>, product preferences)</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Segment employees based on likelihood of attrition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1">
            <a:extLst>
              <a:ext uri="{FF2B5EF4-FFF2-40B4-BE49-F238E27FC236}">
                <a16:creationId xmlns:a16="http://schemas.microsoft.com/office/drawing/2014/main" id="{CF72D1D1-B123-4D78-9B8F-67BAFE0867B9}"/>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A21CCA33-DC8B-4B5B-A4B5-066D3B4B7AAA}" type="slidenum">
              <a:rPr lang="en-US" altLang="en-US" sz="1000" b="1"/>
              <a:pPr algn="ctr" eaLnBrk="1">
                <a:lnSpc>
                  <a:spcPct val="100000"/>
                </a:lnSpc>
                <a:spcAft>
                  <a:spcPct val="0"/>
                </a:spcAft>
              </a:pPr>
              <a:t>54</a:t>
            </a:fld>
            <a:endParaRPr lang="en-US" altLang="en-US" sz="1000" b="1"/>
          </a:p>
        </p:txBody>
      </p:sp>
      <p:sp>
        <p:nvSpPr>
          <p:cNvPr id="117763" name="Text Box 2">
            <a:extLst>
              <a:ext uri="{FF2B5EF4-FFF2-40B4-BE49-F238E27FC236}">
                <a16:creationId xmlns:a16="http://schemas.microsoft.com/office/drawing/2014/main" id="{AA4108D4-A77F-4A17-B86A-3F2DD0844CDB}"/>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117764" name="Rectangle 3">
            <a:extLst>
              <a:ext uri="{FF2B5EF4-FFF2-40B4-BE49-F238E27FC236}">
                <a16:creationId xmlns:a16="http://schemas.microsoft.com/office/drawing/2014/main" id="{3931BEE2-0F61-40AA-A0EB-9C9D0F0D108B}"/>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70660" name="Rectangle 4">
            <a:extLst>
              <a:ext uri="{FF2B5EF4-FFF2-40B4-BE49-F238E27FC236}">
                <a16:creationId xmlns:a16="http://schemas.microsoft.com/office/drawing/2014/main" id="{E0045D70-A987-4861-8DF8-76C16176113D}"/>
              </a:ext>
            </a:extLst>
          </p:cNvPr>
          <p:cNvSpPr>
            <a:spLocks noChangeArrowheads="1"/>
          </p:cNvSpPr>
          <p:nvPr/>
        </p:nvSpPr>
        <p:spPr bwMode="auto">
          <a:xfrm>
            <a:off x="506413" y="1101725"/>
            <a:ext cx="8108950" cy="3290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280988" indent="-21590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b="1" dirty="0">
                <a:solidFill>
                  <a:srgbClr val="990000"/>
                </a:solidFill>
                <a:latin typeface="Verdana" panose="020B0604030504040204" pitchFamily="34" charset="0"/>
                <a:cs typeface="Times New Roman" panose="02020603050405020304" pitchFamily="18" charset="0"/>
              </a:rPr>
              <a:t>Hierarchical clustering</a:t>
            </a:r>
          </a:p>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dirty="0">
                <a:solidFill>
                  <a:srgbClr val="0000FF"/>
                </a:solidFill>
                <a:latin typeface="Verdana" panose="020B0604030504040204" pitchFamily="34" charset="0"/>
                <a:cs typeface="Times New Roman" panose="02020603050405020304" pitchFamily="18" charset="0"/>
              </a:rPr>
              <a:t>Splits or aggregates clusters along a hierarchical tree to form a classification system</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Cluster loyalty-card customers into progressively more </a:t>
            </a:r>
            <a:r>
              <a:rPr lang="en-US" altLang="en-US" sz="2000" dirty="0" err="1">
                <a:solidFill>
                  <a:srgbClr val="00B050"/>
                </a:solidFill>
                <a:latin typeface="Verdana" panose="020B0604030504040204" pitchFamily="34" charset="0"/>
                <a:cs typeface="Times New Roman" panose="02020603050405020304" pitchFamily="18" charset="0"/>
              </a:rPr>
              <a:t>microsegmented</a:t>
            </a:r>
            <a:r>
              <a:rPr lang="en-US" altLang="en-US" sz="2000" dirty="0">
                <a:solidFill>
                  <a:srgbClr val="00B050"/>
                </a:solidFill>
                <a:latin typeface="Verdana" panose="020B0604030504040204" pitchFamily="34" charset="0"/>
                <a:cs typeface="Times New Roman" panose="02020603050405020304" pitchFamily="18" charset="0"/>
              </a:rPr>
              <a:t> groups</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Inform product usage/development by grouping customers mentioning keywords in social-media data</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1">
            <a:extLst>
              <a:ext uri="{FF2B5EF4-FFF2-40B4-BE49-F238E27FC236}">
                <a16:creationId xmlns:a16="http://schemas.microsoft.com/office/drawing/2014/main" id="{DA6DDC08-CCFC-4A16-9732-3078E5ECB14A}"/>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60ABC42B-A998-4633-8952-8B3F48E6B441}" type="slidenum">
              <a:rPr lang="en-US" altLang="en-US" sz="1000" b="1"/>
              <a:pPr algn="ctr" eaLnBrk="1">
                <a:lnSpc>
                  <a:spcPct val="100000"/>
                </a:lnSpc>
                <a:spcAft>
                  <a:spcPct val="0"/>
                </a:spcAft>
              </a:pPr>
              <a:t>55</a:t>
            </a:fld>
            <a:endParaRPr lang="en-US" altLang="en-US" sz="1000" b="1"/>
          </a:p>
        </p:txBody>
      </p:sp>
      <p:sp>
        <p:nvSpPr>
          <p:cNvPr id="119811" name="Text Box 2">
            <a:extLst>
              <a:ext uri="{FF2B5EF4-FFF2-40B4-BE49-F238E27FC236}">
                <a16:creationId xmlns:a16="http://schemas.microsoft.com/office/drawing/2014/main" id="{9667C952-02D9-4C1A-8A5F-7B66BEB112E6}"/>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119812" name="Rectangle 3">
            <a:extLst>
              <a:ext uri="{FF2B5EF4-FFF2-40B4-BE49-F238E27FC236}">
                <a16:creationId xmlns:a16="http://schemas.microsoft.com/office/drawing/2014/main" id="{00D9215C-3399-41C3-81C3-A89A441EABC9}"/>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71684" name="Rectangle 4">
            <a:extLst>
              <a:ext uri="{FF2B5EF4-FFF2-40B4-BE49-F238E27FC236}">
                <a16:creationId xmlns:a16="http://schemas.microsoft.com/office/drawing/2014/main" id="{46C59A54-5194-47C0-AA76-71EA03393797}"/>
              </a:ext>
            </a:extLst>
          </p:cNvPr>
          <p:cNvSpPr>
            <a:spLocks noChangeArrowheads="1"/>
          </p:cNvSpPr>
          <p:nvPr/>
        </p:nvSpPr>
        <p:spPr bwMode="auto">
          <a:xfrm>
            <a:off x="506413" y="1101725"/>
            <a:ext cx="8108950" cy="3290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280988" indent="-21590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b="1" dirty="0">
                <a:solidFill>
                  <a:srgbClr val="990000"/>
                </a:solidFill>
                <a:latin typeface="Verdana" panose="020B0604030504040204" pitchFamily="34" charset="0"/>
                <a:cs typeface="Times New Roman" panose="02020603050405020304" pitchFamily="18" charset="0"/>
              </a:rPr>
              <a:t>Recommender system</a:t>
            </a:r>
          </a:p>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dirty="0">
                <a:solidFill>
                  <a:srgbClr val="0000FF"/>
                </a:solidFill>
                <a:latin typeface="Verdana" panose="020B0604030504040204" pitchFamily="34" charset="0"/>
                <a:cs typeface="Times New Roman" panose="02020603050405020304" pitchFamily="18" charset="0"/>
              </a:rPr>
              <a:t>Often uses cluster behavior prediction to identify the important data necessary for making a recommendation</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Recommend what movies consumers should view based on preferences of other customers with similar attributes</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Recommend news articles a reader might want to read based on the article she or he is reading</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1">
            <a:extLst>
              <a:ext uri="{FF2B5EF4-FFF2-40B4-BE49-F238E27FC236}">
                <a16:creationId xmlns:a16="http://schemas.microsoft.com/office/drawing/2014/main" id="{37576100-725F-4DE1-8280-120325204333}"/>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3D886208-0F13-48DB-B748-D07BAB02AD22}" type="slidenum">
              <a:rPr lang="en-US" altLang="en-US" sz="1000" b="1"/>
              <a:pPr algn="ctr" eaLnBrk="1">
                <a:lnSpc>
                  <a:spcPct val="100000"/>
                </a:lnSpc>
                <a:spcAft>
                  <a:spcPct val="0"/>
                </a:spcAft>
              </a:pPr>
              <a:t>56</a:t>
            </a:fld>
            <a:endParaRPr lang="en-US" altLang="en-US" sz="1000" b="1"/>
          </a:p>
        </p:txBody>
      </p:sp>
      <p:sp>
        <p:nvSpPr>
          <p:cNvPr id="121859" name="Text Box 2">
            <a:extLst>
              <a:ext uri="{FF2B5EF4-FFF2-40B4-BE49-F238E27FC236}">
                <a16:creationId xmlns:a16="http://schemas.microsoft.com/office/drawing/2014/main" id="{5BE424B5-F866-4175-93B4-4D5ADA2866B3}"/>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121860" name="Rectangle 3">
            <a:extLst>
              <a:ext uri="{FF2B5EF4-FFF2-40B4-BE49-F238E27FC236}">
                <a16:creationId xmlns:a16="http://schemas.microsoft.com/office/drawing/2014/main" id="{32EA3FF7-9CC9-4516-B05B-DFF65D9DBEBB}"/>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21861" name="Rectangle 4">
            <a:extLst>
              <a:ext uri="{FF2B5EF4-FFF2-40B4-BE49-F238E27FC236}">
                <a16:creationId xmlns:a16="http://schemas.microsoft.com/office/drawing/2014/main" id="{1C47DC3C-48FF-4E90-B956-544FEDB03A1A}"/>
              </a:ext>
            </a:extLst>
          </p:cNvPr>
          <p:cNvSpPr>
            <a:spLocks noChangeArrowheads="1"/>
          </p:cNvSpPr>
          <p:nvPr/>
        </p:nvSpPr>
        <p:spPr bwMode="auto">
          <a:xfrm>
            <a:off x="639763" y="2103438"/>
            <a:ext cx="7989887" cy="2101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lnSpc>
                <a:spcPct val="100000"/>
              </a:lnSpc>
              <a:spcAft>
                <a:spcPct val="0"/>
              </a:spcAft>
            </a:pPr>
            <a:r>
              <a:rPr lang="en-US" altLang="en-US" sz="4400" b="1">
                <a:solidFill>
                  <a:srgbClr val="990000"/>
                </a:solidFill>
                <a:latin typeface="Verdana" panose="020B0604030504040204" pitchFamily="34" charset="0"/>
              </a:rPr>
              <a:t>Reinforcement learning: </a:t>
            </a:r>
          </a:p>
          <a:p>
            <a:pPr algn="ctr" eaLnBrk="1" hangingPunct="1">
              <a:lnSpc>
                <a:spcPct val="100000"/>
              </a:lnSpc>
              <a:spcAft>
                <a:spcPct val="0"/>
              </a:spcAft>
            </a:pPr>
            <a:r>
              <a:rPr lang="en-US" altLang="en-US" sz="4400" b="1">
                <a:solidFill>
                  <a:srgbClr val="990000"/>
                </a:solidFill>
                <a:latin typeface="Verdana" panose="020B0604030504040204" pitchFamily="34" charset="0"/>
              </a:rPr>
              <a:t>Sample business use </a:t>
            </a:r>
          </a:p>
          <a:p>
            <a:pPr algn="ctr" eaLnBrk="1" hangingPunct="1">
              <a:lnSpc>
                <a:spcPct val="100000"/>
              </a:lnSpc>
              <a:spcAft>
                <a:spcPct val="0"/>
              </a:spcAft>
            </a:pPr>
            <a:r>
              <a:rPr lang="en-US" altLang="en-US" sz="4400" b="1">
                <a:solidFill>
                  <a:srgbClr val="990000"/>
                </a:solidFill>
                <a:latin typeface="Verdana" panose="020B0604030504040204" pitchFamily="34" charset="0"/>
              </a:rPr>
              <a:t>cases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1">
            <a:extLst>
              <a:ext uri="{FF2B5EF4-FFF2-40B4-BE49-F238E27FC236}">
                <a16:creationId xmlns:a16="http://schemas.microsoft.com/office/drawing/2014/main" id="{D84A2EA1-0E82-4E42-8C20-71668202443A}"/>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2B82DC73-E8B7-4A5B-B22C-6E856448CA2B}" type="slidenum">
              <a:rPr lang="en-US" altLang="en-US" sz="1000" b="1"/>
              <a:pPr algn="ctr" eaLnBrk="1">
                <a:lnSpc>
                  <a:spcPct val="100000"/>
                </a:lnSpc>
                <a:spcAft>
                  <a:spcPct val="0"/>
                </a:spcAft>
              </a:pPr>
              <a:t>57</a:t>
            </a:fld>
            <a:endParaRPr lang="en-US" altLang="en-US" sz="1000" b="1"/>
          </a:p>
        </p:txBody>
      </p:sp>
      <p:sp>
        <p:nvSpPr>
          <p:cNvPr id="123907" name="Text Box 2">
            <a:extLst>
              <a:ext uri="{FF2B5EF4-FFF2-40B4-BE49-F238E27FC236}">
                <a16:creationId xmlns:a16="http://schemas.microsoft.com/office/drawing/2014/main" id="{BDAE2205-E772-44B3-A894-72DB7543DB8A}"/>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123908" name="Rectangle 3">
            <a:extLst>
              <a:ext uri="{FF2B5EF4-FFF2-40B4-BE49-F238E27FC236}">
                <a16:creationId xmlns:a16="http://schemas.microsoft.com/office/drawing/2014/main" id="{088FA3E3-318D-4720-AB3A-E9752B407F02}"/>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23909" name="Rectangle 4">
            <a:extLst>
              <a:ext uri="{FF2B5EF4-FFF2-40B4-BE49-F238E27FC236}">
                <a16:creationId xmlns:a16="http://schemas.microsoft.com/office/drawing/2014/main" id="{2DF4A437-550F-4B42-B83C-D45815B9C694}"/>
              </a:ext>
            </a:extLst>
          </p:cNvPr>
          <p:cNvSpPr>
            <a:spLocks noChangeArrowheads="1"/>
          </p:cNvSpPr>
          <p:nvPr/>
        </p:nvSpPr>
        <p:spPr bwMode="auto">
          <a:xfrm>
            <a:off x="579438" y="1317625"/>
            <a:ext cx="7723187" cy="3748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280988" indent="-215900">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9pPr>
          </a:lstStyle>
          <a:p>
            <a:pPr algn="just" eaLnBrk="1" hangingPunct="1">
              <a:lnSpc>
                <a:spcPct val="150000"/>
              </a:lnSpc>
              <a:spcAft>
                <a:spcPct val="0"/>
              </a:spcAft>
              <a:buClr>
                <a:srgbClr val="0000FF"/>
              </a:buClr>
              <a:buSzPct val="45000"/>
              <a:buFont typeface="Wingdings" panose="05000000000000000000" pitchFamily="2" charset="2"/>
              <a:buChar char=""/>
            </a:pPr>
            <a:r>
              <a:rPr lang="en-US" altLang="en-US" sz="2000">
                <a:solidFill>
                  <a:srgbClr val="0000FF"/>
                </a:solidFill>
                <a:latin typeface="Verdana" panose="020B0604030504040204" pitchFamily="34" charset="0"/>
                <a:cs typeface="Times New Roman" panose="02020603050405020304" pitchFamily="18" charset="0"/>
              </a:rPr>
              <a:t>Optimize the trading strategy for an options-trading portfolio</a:t>
            </a:r>
          </a:p>
          <a:p>
            <a:pPr algn="just" eaLnBrk="1" hangingPunct="1">
              <a:lnSpc>
                <a:spcPct val="150000"/>
              </a:lnSpc>
              <a:spcAft>
                <a:spcPct val="0"/>
              </a:spcAft>
              <a:buClr>
                <a:srgbClr val="0000FF"/>
              </a:buClr>
              <a:buSzPct val="45000"/>
              <a:buFont typeface="Wingdings" panose="05000000000000000000" pitchFamily="2" charset="2"/>
              <a:buChar char=""/>
            </a:pPr>
            <a:r>
              <a:rPr lang="en-US" altLang="en-US" sz="2000">
                <a:solidFill>
                  <a:srgbClr val="0000FF"/>
                </a:solidFill>
                <a:latin typeface="Verdana" panose="020B0604030504040204" pitchFamily="34" charset="0"/>
                <a:cs typeface="Times New Roman" panose="02020603050405020304" pitchFamily="18" charset="0"/>
              </a:rPr>
              <a:t>Balance the load of electricity grids in varying demand cycles</a:t>
            </a:r>
          </a:p>
          <a:p>
            <a:pPr algn="just" eaLnBrk="1" hangingPunct="1">
              <a:lnSpc>
                <a:spcPct val="150000"/>
              </a:lnSpc>
              <a:spcAft>
                <a:spcPct val="0"/>
              </a:spcAft>
              <a:buClr>
                <a:srgbClr val="0000FF"/>
              </a:buClr>
              <a:buSzPct val="45000"/>
              <a:buFont typeface="Wingdings" panose="05000000000000000000" pitchFamily="2" charset="2"/>
              <a:buChar char=""/>
            </a:pPr>
            <a:r>
              <a:rPr lang="en-US" altLang="en-US" sz="2000">
                <a:solidFill>
                  <a:srgbClr val="0000FF"/>
                </a:solidFill>
                <a:latin typeface="Verdana" panose="020B0604030504040204" pitchFamily="34" charset="0"/>
                <a:cs typeface="Times New Roman" panose="02020603050405020304" pitchFamily="18" charset="0"/>
              </a:rPr>
              <a:t>Stock and pick inventory using robots</a:t>
            </a:r>
          </a:p>
          <a:p>
            <a:pPr algn="just" eaLnBrk="1" hangingPunct="1">
              <a:lnSpc>
                <a:spcPct val="150000"/>
              </a:lnSpc>
              <a:spcAft>
                <a:spcPct val="0"/>
              </a:spcAft>
              <a:buClr>
                <a:srgbClr val="0000FF"/>
              </a:buClr>
              <a:buSzPct val="45000"/>
              <a:buFont typeface="Wingdings" panose="05000000000000000000" pitchFamily="2" charset="2"/>
              <a:buChar char=""/>
            </a:pPr>
            <a:r>
              <a:rPr lang="en-US" altLang="en-US" sz="2000">
                <a:solidFill>
                  <a:srgbClr val="00B050"/>
                </a:solidFill>
                <a:latin typeface="Verdana" panose="020B0604030504040204" pitchFamily="34" charset="0"/>
                <a:cs typeface="Times New Roman" panose="02020603050405020304" pitchFamily="18" charset="0"/>
              </a:rPr>
              <a:t>Optimize the driving behavior of self-driving cars</a:t>
            </a:r>
          </a:p>
          <a:p>
            <a:pPr algn="just" eaLnBrk="1" hangingPunct="1">
              <a:lnSpc>
                <a:spcPct val="150000"/>
              </a:lnSpc>
              <a:spcAft>
                <a:spcPct val="0"/>
              </a:spcAft>
              <a:buClr>
                <a:srgbClr val="0000FF"/>
              </a:buClr>
              <a:buSzPct val="45000"/>
              <a:buFont typeface="Wingdings" panose="05000000000000000000" pitchFamily="2" charset="2"/>
              <a:buChar char=""/>
            </a:pPr>
            <a:r>
              <a:rPr lang="en-US" altLang="en-US" sz="2000">
                <a:solidFill>
                  <a:srgbClr val="00B050"/>
                </a:solidFill>
                <a:latin typeface="Verdana" panose="020B0604030504040204" pitchFamily="34" charset="0"/>
                <a:cs typeface="Times New Roman" panose="02020603050405020304" pitchFamily="18" charset="0"/>
              </a:rPr>
              <a:t>Optimize pricing in real time for an online auction of a product with limited supply</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1">
            <a:extLst>
              <a:ext uri="{FF2B5EF4-FFF2-40B4-BE49-F238E27FC236}">
                <a16:creationId xmlns:a16="http://schemas.microsoft.com/office/drawing/2014/main" id="{C5504C3A-9B4A-4CA9-8895-F389661A39C0}"/>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6140E3CA-ED71-4AE2-92B2-DCFF35DBDAFF}" type="slidenum">
              <a:rPr lang="en-US" altLang="en-US" sz="1000" b="1"/>
              <a:pPr algn="ctr" eaLnBrk="1">
                <a:lnSpc>
                  <a:spcPct val="100000"/>
                </a:lnSpc>
                <a:spcAft>
                  <a:spcPct val="0"/>
                </a:spcAft>
              </a:pPr>
              <a:t>58</a:t>
            </a:fld>
            <a:endParaRPr lang="en-US" altLang="en-US" sz="1000" b="1"/>
          </a:p>
        </p:txBody>
      </p:sp>
      <p:sp>
        <p:nvSpPr>
          <p:cNvPr id="125955" name="Text Box 2">
            <a:extLst>
              <a:ext uri="{FF2B5EF4-FFF2-40B4-BE49-F238E27FC236}">
                <a16:creationId xmlns:a16="http://schemas.microsoft.com/office/drawing/2014/main" id="{D4DD925E-518B-4E7E-83D8-36B5ABBF608C}"/>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125956" name="Rectangle 3">
            <a:extLst>
              <a:ext uri="{FF2B5EF4-FFF2-40B4-BE49-F238E27FC236}">
                <a16:creationId xmlns:a16="http://schemas.microsoft.com/office/drawing/2014/main" id="{84A8B1AE-A51E-40B6-A1E7-BD908DE4EFAB}"/>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25957" name="Rectangle 4">
            <a:extLst>
              <a:ext uri="{FF2B5EF4-FFF2-40B4-BE49-F238E27FC236}">
                <a16:creationId xmlns:a16="http://schemas.microsoft.com/office/drawing/2014/main" id="{C2367382-9A79-4888-993C-DFADCF0877F9}"/>
              </a:ext>
            </a:extLst>
          </p:cNvPr>
          <p:cNvSpPr>
            <a:spLocks noChangeArrowheads="1"/>
          </p:cNvSpPr>
          <p:nvPr/>
        </p:nvSpPr>
        <p:spPr bwMode="auto">
          <a:xfrm>
            <a:off x="2109788" y="2355850"/>
            <a:ext cx="4978400" cy="1430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lnSpc>
                <a:spcPct val="100000"/>
              </a:lnSpc>
              <a:spcAft>
                <a:spcPct val="0"/>
              </a:spcAft>
            </a:pPr>
            <a:r>
              <a:rPr lang="en-US" altLang="en-US" sz="4400" b="1">
                <a:solidFill>
                  <a:srgbClr val="990000"/>
                </a:solidFill>
                <a:latin typeface="Verdana" panose="020B0604030504040204" pitchFamily="34" charset="0"/>
              </a:rPr>
              <a:t>Deep learning: </a:t>
            </a:r>
          </a:p>
          <a:p>
            <a:pPr algn="ctr" eaLnBrk="1" hangingPunct="1">
              <a:lnSpc>
                <a:spcPct val="100000"/>
              </a:lnSpc>
              <a:spcAft>
                <a:spcPct val="0"/>
              </a:spcAft>
            </a:pPr>
            <a:r>
              <a:rPr lang="en-US" altLang="en-US" sz="4400" b="1">
                <a:solidFill>
                  <a:srgbClr val="990000"/>
                </a:solidFill>
                <a:latin typeface="Verdana" panose="020B0604030504040204" pitchFamily="34" charset="0"/>
              </a:rPr>
              <a:t>A definition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1">
            <a:extLst>
              <a:ext uri="{FF2B5EF4-FFF2-40B4-BE49-F238E27FC236}">
                <a16:creationId xmlns:a16="http://schemas.microsoft.com/office/drawing/2014/main" id="{73B1B7AC-880B-474C-AF44-1EC4F172FD7B}"/>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F076DC60-83A0-48A9-8B67-DBFA64CFC548}" type="slidenum">
              <a:rPr lang="en-US" altLang="en-US" sz="1000" b="1"/>
              <a:pPr algn="ctr" eaLnBrk="1">
                <a:lnSpc>
                  <a:spcPct val="100000"/>
                </a:lnSpc>
                <a:spcAft>
                  <a:spcPct val="0"/>
                </a:spcAft>
              </a:pPr>
              <a:t>59</a:t>
            </a:fld>
            <a:endParaRPr lang="en-US" altLang="en-US" sz="1000" b="1"/>
          </a:p>
        </p:txBody>
      </p:sp>
      <p:sp>
        <p:nvSpPr>
          <p:cNvPr id="128003" name="Text Box 2">
            <a:extLst>
              <a:ext uri="{FF2B5EF4-FFF2-40B4-BE49-F238E27FC236}">
                <a16:creationId xmlns:a16="http://schemas.microsoft.com/office/drawing/2014/main" id="{06603A0E-17B0-4946-B09B-9905991A4237}"/>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128004" name="Rectangle 3">
            <a:extLst>
              <a:ext uri="{FF2B5EF4-FFF2-40B4-BE49-F238E27FC236}">
                <a16:creationId xmlns:a16="http://schemas.microsoft.com/office/drawing/2014/main" id="{C24546F2-1399-4718-AEBF-60BD543E2E9B}"/>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28005" name="Rectangle 4">
            <a:extLst>
              <a:ext uri="{FF2B5EF4-FFF2-40B4-BE49-F238E27FC236}">
                <a16:creationId xmlns:a16="http://schemas.microsoft.com/office/drawing/2014/main" id="{C995DDEF-6CC9-4A87-B517-142110D7CB88}"/>
              </a:ext>
            </a:extLst>
          </p:cNvPr>
          <p:cNvSpPr>
            <a:spLocks noChangeArrowheads="1"/>
          </p:cNvSpPr>
          <p:nvPr/>
        </p:nvSpPr>
        <p:spPr bwMode="auto">
          <a:xfrm>
            <a:off x="731838" y="1281113"/>
            <a:ext cx="7680325" cy="329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65088">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9pPr>
          </a:lstStyle>
          <a:p>
            <a:pPr algn="just" eaLnBrk="1" hangingPunct="1">
              <a:lnSpc>
                <a:spcPct val="150000"/>
              </a:lnSpc>
              <a:spcAft>
                <a:spcPct val="0"/>
              </a:spcAft>
            </a:pPr>
            <a:r>
              <a:rPr lang="en-US" altLang="en-US" sz="2000">
                <a:solidFill>
                  <a:srgbClr val="FF0000"/>
                </a:solidFill>
                <a:latin typeface="Verdana" panose="020B0604030504040204" pitchFamily="34" charset="0"/>
                <a:cs typeface="Times New Roman" panose="02020603050405020304" pitchFamily="18" charset="0"/>
              </a:rPr>
              <a:t>Deep learning is a type of machine learning that can process a wider range of data resources, requires less data preprocessing by humans, and can often produce more accurate results than traditional machine-learning approaches.</a:t>
            </a:r>
            <a:r>
              <a:rPr lang="en-US" altLang="en-US" sz="2000">
                <a:solidFill>
                  <a:srgbClr val="0000FF"/>
                </a:solidFill>
                <a:latin typeface="Verdana" panose="020B0604030504040204" pitchFamily="34" charset="0"/>
                <a:cs typeface="Times New Roman" panose="02020603050405020304" pitchFamily="18" charset="0"/>
              </a:rPr>
              <a:t> In deep learning, interconnected layers of software-based calculators known as “neurons” form a neural network.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432425" y="6408738"/>
            <a:ext cx="952500" cy="301625"/>
          </a:xfrm>
          <a:prstGeom prst="rect">
            <a:avLst/>
          </a:prstGeom>
          <a:noFill/>
          <a:ln w="9525">
            <a:noFill/>
            <a:miter lim="800000"/>
            <a:headEnd/>
            <a:tailEnd/>
          </a:ln>
        </p:spPr>
        <p:txBody>
          <a:bodyPr lIns="91436" tIns="45718" rIns="91436" bIns="45718"/>
          <a:lstStyle/>
          <a:p>
            <a:pPr algn="ctr" eaLnBrk="0" hangingPunct="0"/>
            <a:fld id="{650A8A48-EDF5-40FF-8C9E-FF25F2BE2156}" type="slidenum">
              <a:rPr lang="en-US" sz="1000" b="1"/>
              <a:pPr algn="ctr" eaLnBrk="0" hangingPunct="0"/>
              <a:t>6</a:t>
            </a:fld>
            <a:endParaRPr lang="en-US" sz="1000" b="1" dirty="0"/>
          </a:p>
        </p:txBody>
      </p:sp>
      <p:sp>
        <p:nvSpPr>
          <p:cNvPr id="3" name="Content Placeholder 2"/>
          <p:cNvSpPr>
            <a:spLocks noGrp="1"/>
          </p:cNvSpPr>
          <p:nvPr>
            <p:ph idx="1"/>
          </p:nvPr>
        </p:nvSpPr>
        <p:spPr>
          <a:xfrm>
            <a:off x="542362" y="1072130"/>
            <a:ext cx="8215876" cy="4942908"/>
          </a:xfrm>
        </p:spPr>
        <p:txBody>
          <a:bodyPr/>
          <a:lstStyle/>
          <a:p>
            <a:r>
              <a:rPr lang="bg-BG" sz="1600" dirty="0">
                <a:solidFill>
                  <a:srgbClr val="0000FF"/>
                </a:solidFill>
                <a:latin typeface="Verdana" pitchFamily="34" charset="0"/>
                <a:ea typeface="Verdana" pitchFamily="34" charset="0"/>
                <a:cs typeface="Verdana" pitchFamily="34" charset="0"/>
              </a:rPr>
              <a:t> </a:t>
            </a:r>
            <a:r>
              <a:rPr lang="en-GB" sz="1600" dirty="0"/>
              <a:t> </a:t>
            </a:r>
          </a:p>
          <a:p>
            <a:endParaRPr lang="en-GB" sz="2000" b="1" kern="1200" dirty="0">
              <a:solidFill>
                <a:srgbClr val="0000FF"/>
              </a:solidFill>
              <a:latin typeface="Verdana" pitchFamily="34" charset="0"/>
              <a:ea typeface="Verdana" pitchFamily="34" charset="0"/>
              <a:cs typeface="Verdana" pitchFamily="34" charset="0"/>
            </a:endParaRPr>
          </a:p>
          <a:p>
            <a:endParaRPr lang="en-GB" sz="1600" kern="1200" dirty="0">
              <a:solidFill>
                <a:srgbClr val="0000FF"/>
              </a:solidFill>
              <a:latin typeface="Verdana" pitchFamily="34" charset="0"/>
              <a:ea typeface="Verdana" pitchFamily="34" charset="0"/>
              <a:cs typeface="Verdana" pitchFamily="34" charset="0"/>
            </a:endParaRPr>
          </a:p>
          <a:p>
            <a:endParaRPr lang="en-GB" sz="1400" b="1" kern="1200" dirty="0">
              <a:solidFill>
                <a:srgbClr val="0000FF"/>
              </a:solidFill>
              <a:latin typeface="Verdana" pitchFamily="34" charset="0"/>
              <a:ea typeface="Verdana" pitchFamily="34" charset="0"/>
              <a:cs typeface="Verdana" pitchFamily="34" charset="0"/>
            </a:endParaRPr>
          </a:p>
          <a:p>
            <a:r>
              <a:rPr lang="bg-BG" sz="1600" kern="1200" dirty="0">
                <a:solidFill>
                  <a:srgbClr val="0000FF"/>
                </a:solidFill>
                <a:latin typeface="Verdana" pitchFamily="34" charset="0"/>
                <a:ea typeface="Verdana" pitchFamily="34" charset="0"/>
                <a:cs typeface="Verdana" pitchFamily="34" charset="0"/>
              </a:rPr>
              <a:t> </a:t>
            </a:r>
            <a:endParaRPr lang="en-GB" sz="1600" kern="1200" dirty="0">
              <a:solidFill>
                <a:srgbClr val="0000FF"/>
              </a:solidFill>
              <a:latin typeface="Verdana" pitchFamily="34" charset="0"/>
              <a:ea typeface="Verdana" pitchFamily="34" charset="0"/>
              <a:cs typeface="Verdana" pitchFamily="34" charset="0"/>
            </a:endParaRPr>
          </a:p>
          <a:p>
            <a:endParaRPr lang="en-GB" sz="1600" dirty="0"/>
          </a:p>
          <a:p>
            <a:endParaRPr lang="en-GB" sz="1600" dirty="0"/>
          </a:p>
          <a:p>
            <a:endParaRPr lang="en-GB"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GB" sz="1600" dirty="0"/>
          </a:p>
          <a:p>
            <a:r>
              <a:rPr lang="en-US" sz="1600" dirty="0">
                <a:solidFill>
                  <a:srgbClr val="0070C0"/>
                </a:solidFill>
                <a:latin typeface="+mj-lt"/>
              </a:rPr>
              <a:t>    </a:t>
            </a:r>
            <a:endParaRPr lang="bg-BG" sz="1600" dirty="0">
              <a:solidFill>
                <a:srgbClr val="0070C0"/>
              </a:solidFill>
              <a:latin typeface="+mj-lt"/>
            </a:endParaRPr>
          </a:p>
          <a:p>
            <a:endParaRPr lang="bg-BG" dirty="0"/>
          </a:p>
        </p:txBody>
      </p:sp>
      <p:sp>
        <p:nvSpPr>
          <p:cNvPr id="4102" name="Rectangle 5"/>
          <p:cNvSpPr>
            <a:spLocks noChangeArrowheads="1"/>
          </p:cNvSpPr>
          <p:nvPr/>
        </p:nvSpPr>
        <p:spPr bwMode="auto">
          <a:xfrm>
            <a:off x="342900" y="914400"/>
            <a:ext cx="8438243" cy="5254171"/>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dirty="0"/>
          </a:p>
        </p:txBody>
      </p:sp>
      <p:sp>
        <p:nvSpPr>
          <p:cNvPr id="2" name="Rectangle 1"/>
          <p:cNvSpPr/>
          <p:nvPr/>
        </p:nvSpPr>
        <p:spPr>
          <a:xfrm>
            <a:off x="551542" y="904711"/>
            <a:ext cx="7997371" cy="5387372"/>
          </a:xfrm>
          <a:prstGeom prst="rect">
            <a:avLst/>
          </a:prstGeom>
        </p:spPr>
        <p:txBody>
          <a:bodyPr wrap="square">
            <a:spAutoFit/>
          </a:bodyPr>
          <a:lstStyle/>
          <a:p>
            <a:pPr marL="0" marR="0" algn="just">
              <a:lnSpc>
                <a:spcPct val="107000"/>
              </a:lnSpc>
              <a:spcBef>
                <a:spcPts val="0"/>
              </a:spcBef>
              <a:spcAft>
                <a:spcPts val="0"/>
              </a:spcAft>
            </a:pPr>
            <a:endParaRPr lang="en-GB" sz="1600" dirty="0">
              <a:solidFill>
                <a:srgbClr val="0000FF"/>
              </a:solidFill>
              <a:latin typeface="Verdana" pitchFamily="34" charset="0"/>
              <a:ea typeface="Verdana" pitchFamily="34" charset="0"/>
              <a:cs typeface="Verdana" pitchFamily="34" charset="0"/>
            </a:endParaRPr>
          </a:p>
          <a:p>
            <a:pPr marL="0" marR="0" algn="just">
              <a:lnSpc>
                <a:spcPct val="107000"/>
              </a:lnSpc>
              <a:spcBef>
                <a:spcPts val="200"/>
              </a:spcBef>
              <a:spcAft>
                <a:spcPts val="0"/>
              </a:spcAft>
            </a:pPr>
            <a:r>
              <a:rPr lang="en-GB" sz="1600" b="1" u="sng" dirty="0">
                <a:solidFill>
                  <a:srgbClr val="0000FF"/>
                </a:solidFill>
                <a:latin typeface="Verdana" pitchFamily="34" charset="0"/>
                <a:ea typeface="Verdana" pitchFamily="34" charset="0"/>
                <a:cs typeface="Verdana" pitchFamily="34" charset="0"/>
              </a:rPr>
              <a:t>This chat bot has overturned 160,000 parking tickets in under two years - for free</a:t>
            </a:r>
            <a:endParaRPr lang="en-GB" sz="1600" b="1"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r>
              <a:rPr lang="en-GB" sz="1600" dirty="0">
                <a:solidFill>
                  <a:srgbClr val="0000FF"/>
                </a:solidFill>
                <a:latin typeface="Verdana" pitchFamily="34" charset="0"/>
                <a:ea typeface="Verdana" pitchFamily="34" charset="0"/>
                <a:cs typeface="Verdana" pitchFamily="34" charset="0"/>
              </a:rPr>
              <a:t>LINK: </a:t>
            </a:r>
            <a:r>
              <a:rPr lang="en-GB" sz="1600" u="sng" dirty="0">
                <a:solidFill>
                  <a:srgbClr val="0000FF"/>
                </a:solidFill>
                <a:latin typeface="Verdana" pitchFamily="34" charset="0"/>
                <a:ea typeface="Verdana" pitchFamily="34" charset="0"/>
                <a:cs typeface="Verdana" pitchFamily="34" charset="0"/>
                <a:hlinkClick r:id="rId3"/>
              </a:rPr>
              <a:t>http://www.ibtimes.co.uk/how-appeal-parking-ticket-this-ai-robot-lawyer-will-fight-fines-you-free-1567908</a:t>
            </a:r>
            <a:endParaRPr lang="en-GB" sz="1600"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r>
              <a:rPr lang="en-GB" sz="1600" dirty="0">
                <a:solidFill>
                  <a:srgbClr val="0000FF"/>
                </a:solidFill>
                <a:latin typeface="Verdana" pitchFamily="34" charset="0"/>
                <a:ea typeface="Verdana" pitchFamily="34" charset="0"/>
                <a:cs typeface="Verdana" pitchFamily="34" charset="0"/>
              </a:rPr>
              <a:t> </a:t>
            </a:r>
          </a:p>
          <a:p>
            <a:pPr marL="0" marR="0" algn="just">
              <a:lnSpc>
                <a:spcPct val="107000"/>
              </a:lnSpc>
              <a:spcBef>
                <a:spcPts val="0"/>
              </a:spcBef>
              <a:spcAft>
                <a:spcPts val="0"/>
              </a:spcAft>
            </a:pPr>
            <a:r>
              <a:rPr lang="en-GB" sz="1600" dirty="0">
                <a:solidFill>
                  <a:srgbClr val="0000FF"/>
                </a:solidFill>
                <a:latin typeface="Verdana" pitchFamily="34" charset="0"/>
                <a:ea typeface="Verdana" pitchFamily="34" charset="0"/>
                <a:cs typeface="Verdana" pitchFamily="34" charset="0"/>
              </a:rPr>
              <a:t>By James </a:t>
            </a:r>
            <a:r>
              <a:rPr lang="en-GB" sz="1600" dirty="0" err="1">
                <a:solidFill>
                  <a:srgbClr val="0000FF"/>
                </a:solidFill>
                <a:latin typeface="Verdana" pitchFamily="34" charset="0"/>
                <a:ea typeface="Verdana" pitchFamily="34" charset="0"/>
                <a:cs typeface="Verdana" pitchFamily="34" charset="0"/>
              </a:rPr>
              <a:t>Billington</a:t>
            </a:r>
            <a:endParaRPr lang="en-GB" sz="1600"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r>
              <a:rPr lang="en-GB" sz="1600" dirty="0">
                <a:solidFill>
                  <a:srgbClr val="0000FF"/>
                </a:solidFill>
                <a:latin typeface="Verdana" pitchFamily="34" charset="0"/>
                <a:ea typeface="Verdana" pitchFamily="34" charset="0"/>
                <a:cs typeface="Verdana" pitchFamily="34" charset="0"/>
              </a:rPr>
              <a:t>Updated June 28, 2016 21:16 BST</a:t>
            </a:r>
          </a:p>
          <a:p>
            <a:pPr marL="0" marR="0" algn="just">
              <a:lnSpc>
                <a:spcPct val="107000"/>
              </a:lnSpc>
              <a:spcBef>
                <a:spcPts val="0"/>
              </a:spcBef>
              <a:spcAft>
                <a:spcPts val="0"/>
              </a:spcAft>
            </a:pPr>
            <a:endParaRPr lang="en-GB" sz="1600" dirty="0">
              <a:solidFill>
                <a:srgbClr val="0000FF"/>
              </a:solidFill>
              <a:effectLst/>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dirty="0">
              <a:solidFill>
                <a:srgbClr val="0000FF"/>
              </a:solidFill>
              <a:effectLst/>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dirty="0">
              <a:solidFill>
                <a:srgbClr val="0000FF"/>
              </a:solidFill>
              <a:effectLst/>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dirty="0">
              <a:solidFill>
                <a:srgbClr val="0000FF"/>
              </a:solidFill>
              <a:effectLst/>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dirty="0">
              <a:solidFill>
                <a:srgbClr val="0000FF"/>
              </a:solidFill>
              <a:effectLst/>
              <a:latin typeface="Verdana" pitchFamily="34" charset="0"/>
              <a:ea typeface="Verdana" pitchFamily="34" charset="0"/>
              <a:cs typeface="Verdana" pitchFamily="34" charset="0"/>
            </a:endParaRPr>
          </a:p>
          <a:p>
            <a:pPr algn="just">
              <a:lnSpc>
                <a:spcPct val="107000"/>
              </a:lnSpc>
              <a:spcBef>
                <a:spcPts val="0"/>
              </a:spcBef>
              <a:spcAft>
                <a:spcPts val="0"/>
              </a:spcAft>
            </a:pPr>
            <a:r>
              <a:rPr lang="en-GB" sz="1600" dirty="0">
                <a:solidFill>
                  <a:srgbClr val="0000FF"/>
                </a:solidFill>
                <a:latin typeface="Verdana" pitchFamily="34" charset="0"/>
                <a:ea typeface="Verdana" pitchFamily="34" charset="0"/>
                <a:cs typeface="Verdana" pitchFamily="34" charset="0"/>
              </a:rPr>
              <a:t>Got a parking ticket? The </a:t>
            </a:r>
            <a:r>
              <a:rPr lang="en-GB" sz="1600" dirty="0" err="1">
                <a:solidFill>
                  <a:srgbClr val="0000FF"/>
                </a:solidFill>
                <a:latin typeface="Verdana" pitchFamily="34" charset="0"/>
                <a:ea typeface="Verdana" pitchFamily="34" charset="0"/>
                <a:cs typeface="Verdana" pitchFamily="34" charset="0"/>
              </a:rPr>
              <a:t>DoNotPay</a:t>
            </a:r>
            <a:r>
              <a:rPr lang="en-GB" sz="1600" dirty="0">
                <a:solidFill>
                  <a:srgbClr val="0000FF"/>
                </a:solidFill>
                <a:latin typeface="Verdana" pitchFamily="34" charset="0"/>
                <a:ea typeface="Verdana" pitchFamily="34" charset="0"/>
                <a:cs typeface="Verdana" pitchFamily="34" charset="0"/>
              </a:rPr>
              <a:t> chat bot uses AI to help the public appeal fines and it's impressively successful. Getty</a:t>
            </a:r>
          </a:p>
          <a:p>
            <a:pPr marL="0" marR="0" algn="just">
              <a:lnSpc>
                <a:spcPct val="107000"/>
              </a:lnSpc>
              <a:spcBef>
                <a:spcPts val="0"/>
              </a:spcBef>
              <a:spcAft>
                <a:spcPts val="0"/>
              </a:spcAft>
            </a:pPr>
            <a:endParaRPr lang="en-GB" sz="1600" dirty="0">
              <a:solidFill>
                <a:srgbClr val="0000FF"/>
              </a:solidFill>
              <a:effectLst/>
              <a:latin typeface="Verdana" pitchFamily="34" charset="0"/>
              <a:ea typeface="Verdana" pitchFamily="34" charset="0"/>
              <a:cs typeface="Verdana" pitchFamily="34" charset="0"/>
            </a:endParaRPr>
          </a:p>
        </p:txBody>
      </p:sp>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71030" y="3521699"/>
            <a:ext cx="2781982" cy="1848460"/>
          </a:xfrm>
          <a:prstGeom prst="rect">
            <a:avLst/>
          </a:prstGeom>
          <a:noFill/>
          <a:ln>
            <a:noFill/>
          </a:ln>
        </p:spPr>
      </p:pic>
    </p:spTree>
    <p:extLst>
      <p:ext uri="{BB962C8B-B14F-4D97-AF65-F5344CB8AC3E}">
        <p14:creationId xmlns:p14="http://schemas.microsoft.com/office/powerpoint/2010/main" val="2810279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
            <a:extLst>
              <a:ext uri="{FF2B5EF4-FFF2-40B4-BE49-F238E27FC236}">
                <a16:creationId xmlns:a16="http://schemas.microsoft.com/office/drawing/2014/main" id="{28578F37-F0FF-44B3-BE16-069948013834}"/>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01964855-002C-40AF-BEC6-183351448B09}" type="slidenum">
              <a:rPr lang="en-US" altLang="en-US" sz="1000" b="1"/>
              <a:pPr algn="ctr" eaLnBrk="1">
                <a:lnSpc>
                  <a:spcPct val="100000"/>
                </a:lnSpc>
                <a:spcAft>
                  <a:spcPct val="0"/>
                </a:spcAft>
              </a:pPr>
              <a:t>60</a:t>
            </a:fld>
            <a:endParaRPr lang="en-US" altLang="en-US" sz="1000" b="1"/>
          </a:p>
        </p:txBody>
      </p:sp>
      <p:sp>
        <p:nvSpPr>
          <p:cNvPr id="130051" name="Text Box 2">
            <a:extLst>
              <a:ext uri="{FF2B5EF4-FFF2-40B4-BE49-F238E27FC236}">
                <a16:creationId xmlns:a16="http://schemas.microsoft.com/office/drawing/2014/main" id="{BDC313BA-310D-4CB4-96F8-727D4095C891}"/>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130052" name="Rectangle 3">
            <a:extLst>
              <a:ext uri="{FF2B5EF4-FFF2-40B4-BE49-F238E27FC236}">
                <a16:creationId xmlns:a16="http://schemas.microsoft.com/office/drawing/2014/main" id="{B7B382F8-1DC5-4A4D-B069-5C7E93E382B3}"/>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30053" name="Rectangle 4">
            <a:extLst>
              <a:ext uri="{FF2B5EF4-FFF2-40B4-BE49-F238E27FC236}">
                <a16:creationId xmlns:a16="http://schemas.microsoft.com/office/drawing/2014/main" id="{A9DC9AA8-B75C-4435-8CE5-D0AD2E50BF7A}"/>
              </a:ext>
            </a:extLst>
          </p:cNvPr>
          <p:cNvSpPr>
            <a:spLocks noChangeArrowheads="1"/>
          </p:cNvSpPr>
          <p:nvPr/>
        </p:nvSpPr>
        <p:spPr bwMode="auto">
          <a:xfrm>
            <a:off x="695325" y="1209675"/>
            <a:ext cx="7680325" cy="3748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65088">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Arial" panose="020B0604020202020204" pitchFamily="34" charset="0"/>
                <a:ea typeface="Microsoft YaHei" panose="020B0503020204020204" pitchFamily="34" charset="-122"/>
              </a:defRPr>
            </a:lvl9pPr>
          </a:lstStyle>
          <a:p>
            <a:pPr algn="just" eaLnBrk="1" hangingPunct="1">
              <a:lnSpc>
                <a:spcPct val="150000"/>
              </a:lnSpc>
              <a:spcAft>
                <a:spcPct val="0"/>
              </a:spcAft>
            </a:pPr>
            <a:r>
              <a:rPr lang="en-US" altLang="en-US" sz="2000">
                <a:solidFill>
                  <a:srgbClr val="0000FF"/>
                </a:solidFill>
                <a:latin typeface="Verdana" panose="020B0604030504040204" pitchFamily="34" charset="0"/>
                <a:cs typeface="Times New Roman" panose="02020603050405020304" pitchFamily="18" charset="0"/>
              </a:rPr>
              <a:t>The network can ingest vast amounts of input data and process them through multiple layers that learn increasingly complex features of the data at each layer. The network can then make a determination about the data, learn if its determination is correct, and use what it has learned to make determinations about new data. </a:t>
            </a:r>
            <a:r>
              <a:rPr lang="en-US" altLang="en-US" sz="2000">
                <a:solidFill>
                  <a:srgbClr val="FF0000"/>
                </a:solidFill>
                <a:latin typeface="Verdana" panose="020B0604030504040204" pitchFamily="34" charset="0"/>
                <a:cs typeface="Times New Roman" panose="02020603050405020304" pitchFamily="18" charset="0"/>
              </a:rPr>
              <a:t>For example, once it learns what an object looks like, it can recognize the object in a new image.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1">
            <a:extLst>
              <a:ext uri="{FF2B5EF4-FFF2-40B4-BE49-F238E27FC236}">
                <a16:creationId xmlns:a16="http://schemas.microsoft.com/office/drawing/2014/main" id="{7D7DC3B2-8056-4890-A53D-8331815F4856}"/>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AF73A4B8-AD18-44DA-97CA-F3F040AAC3F9}" type="slidenum">
              <a:rPr lang="en-US" altLang="en-US" sz="1000" b="1"/>
              <a:pPr algn="ctr" eaLnBrk="1">
                <a:lnSpc>
                  <a:spcPct val="100000"/>
                </a:lnSpc>
                <a:spcAft>
                  <a:spcPct val="0"/>
                </a:spcAft>
              </a:pPr>
              <a:t>61</a:t>
            </a:fld>
            <a:endParaRPr lang="en-US" altLang="en-US" sz="1000" b="1"/>
          </a:p>
        </p:txBody>
      </p:sp>
      <p:sp>
        <p:nvSpPr>
          <p:cNvPr id="132099" name="Text Box 2">
            <a:extLst>
              <a:ext uri="{FF2B5EF4-FFF2-40B4-BE49-F238E27FC236}">
                <a16:creationId xmlns:a16="http://schemas.microsoft.com/office/drawing/2014/main" id="{E45BF42F-D136-4709-BF01-CBF723A17B04}"/>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132100" name="Rectangle 3">
            <a:extLst>
              <a:ext uri="{FF2B5EF4-FFF2-40B4-BE49-F238E27FC236}">
                <a16:creationId xmlns:a16="http://schemas.microsoft.com/office/drawing/2014/main" id="{D03BD15A-51C1-49AF-AB2B-FDF833E79F81}"/>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32101" name="Rectangle 4">
            <a:extLst>
              <a:ext uri="{FF2B5EF4-FFF2-40B4-BE49-F238E27FC236}">
                <a16:creationId xmlns:a16="http://schemas.microsoft.com/office/drawing/2014/main" id="{318C1A0F-1AEE-449A-8107-5069F39A014F}"/>
              </a:ext>
            </a:extLst>
          </p:cNvPr>
          <p:cNvSpPr>
            <a:spLocks noChangeArrowheads="1"/>
          </p:cNvSpPr>
          <p:nvPr/>
        </p:nvSpPr>
        <p:spPr bwMode="auto">
          <a:xfrm>
            <a:off x="434975" y="1922463"/>
            <a:ext cx="8326438" cy="2798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algn="ctr" eaLnBrk="1" hangingPunct="1">
              <a:lnSpc>
                <a:spcPct val="100000"/>
              </a:lnSpc>
              <a:spcAft>
                <a:spcPct val="0"/>
              </a:spcAft>
            </a:pPr>
            <a:r>
              <a:rPr lang="en-US" altLang="en-US" sz="4400" b="1">
                <a:solidFill>
                  <a:srgbClr val="990000"/>
                </a:solidFill>
                <a:latin typeface="Verdana" panose="020B0604030504040204" pitchFamily="34" charset="0"/>
              </a:rPr>
              <a:t>Understanding the major </a:t>
            </a:r>
          </a:p>
          <a:p>
            <a:pPr algn="ctr" eaLnBrk="1" hangingPunct="1">
              <a:lnSpc>
                <a:spcPct val="100000"/>
              </a:lnSpc>
              <a:spcAft>
                <a:spcPct val="0"/>
              </a:spcAft>
            </a:pPr>
            <a:r>
              <a:rPr lang="en-US" altLang="en-US" sz="4400" b="1">
                <a:solidFill>
                  <a:srgbClr val="990000"/>
                </a:solidFill>
                <a:latin typeface="Verdana" panose="020B0604030504040204" pitchFamily="34" charset="0"/>
              </a:rPr>
              <a:t>deep learning models </a:t>
            </a:r>
          </a:p>
          <a:p>
            <a:pPr algn="ctr" eaLnBrk="1" hangingPunct="1">
              <a:lnSpc>
                <a:spcPct val="100000"/>
              </a:lnSpc>
              <a:spcAft>
                <a:spcPct val="0"/>
              </a:spcAft>
            </a:pPr>
            <a:r>
              <a:rPr lang="en-US" altLang="en-US" sz="4400" b="1">
                <a:solidFill>
                  <a:srgbClr val="990000"/>
                </a:solidFill>
                <a:latin typeface="Verdana" panose="020B0604030504040204" pitchFamily="34" charset="0"/>
              </a:rPr>
              <a:t>and their business use </a:t>
            </a:r>
          </a:p>
          <a:p>
            <a:pPr algn="ctr" eaLnBrk="1" hangingPunct="1">
              <a:lnSpc>
                <a:spcPct val="100000"/>
              </a:lnSpc>
              <a:spcAft>
                <a:spcPct val="0"/>
              </a:spcAft>
            </a:pPr>
            <a:r>
              <a:rPr lang="en-US" altLang="en-US" sz="4400" b="1">
                <a:solidFill>
                  <a:srgbClr val="990000"/>
                </a:solidFill>
                <a:latin typeface="Verdana" panose="020B0604030504040204" pitchFamily="34" charset="0"/>
              </a:rPr>
              <a:t>cases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
            <a:extLst>
              <a:ext uri="{FF2B5EF4-FFF2-40B4-BE49-F238E27FC236}">
                <a16:creationId xmlns:a16="http://schemas.microsoft.com/office/drawing/2014/main" id="{392022D5-EF18-4F46-8D6A-3C78172682AA}"/>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0DF5C510-1D8F-457E-8D44-7D86EA7769FC}" type="slidenum">
              <a:rPr lang="en-US" altLang="en-US" sz="1000" b="1"/>
              <a:pPr algn="ctr" eaLnBrk="1">
                <a:lnSpc>
                  <a:spcPct val="100000"/>
                </a:lnSpc>
                <a:spcAft>
                  <a:spcPct val="0"/>
                </a:spcAft>
              </a:pPr>
              <a:t>62</a:t>
            </a:fld>
            <a:endParaRPr lang="en-US" altLang="en-US" sz="1000" b="1"/>
          </a:p>
        </p:txBody>
      </p:sp>
      <p:sp>
        <p:nvSpPr>
          <p:cNvPr id="134147" name="Text Box 2">
            <a:extLst>
              <a:ext uri="{FF2B5EF4-FFF2-40B4-BE49-F238E27FC236}">
                <a16:creationId xmlns:a16="http://schemas.microsoft.com/office/drawing/2014/main" id="{97CC92DE-9987-445A-B9E5-A6B93276D251}"/>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134148" name="Rectangle 3">
            <a:extLst>
              <a:ext uri="{FF2B5EF4-FFF2-40B4-BE49-F238E27FC236}">
                <a16:creationId xmlns:a16="http://schemas.microsoft.com/office/drawing/2014/main" id="{08DD3959-DDEE-420A-B8C1-1449BF652EFF}"/>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pic>
        <p:nvPicPr>
          <p:cNvPr id="134149" name="Picture 4">
            <a:extLst>
              <a:ext uri="{FF2B5EF4-FFF2-40B4-BE49-F238E27FC236}">
                <a16:creationId xmlns:a16="http://schemas.microsoft.com/office/drawing/2014/main" id="{DF862823-336D-4738-8DA6-AEFAE480E4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 y="1260475"/>
            <a:ext cx="7961313" cy="45910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
            <a:extLst>
              <a:ext uri="{FF2B5EF4-FFF2-40B4-BE49-F238E27FC236}">
                <a16:creationId xmlns:a16="http://schemas.microsoft.com/office/drawing/2014/main" id="{86381293-9486-4ABD-9947-DB5B50DE2ECC}"/>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AF067950-51F0-4F92-9061-DAB764CFABF6}" type="slidenum">
              <a:rPr lang="en-US" altLang="en-US" sz="1000" b="1"/>
              <a:pPr algn="ctr" eaLnBrk="1">
                <a:lnSpc>
                  <a:spcPct val="100000"/>
                </a:lnSpc>
                <a:spcAft>
                  <a:spcPct val="0"/>
                </a:spcAft>
              </a:pPr>
              <a:t>63</a:t>
            </a:fld>
            <a:endParaRPr lang="en-US" altLang="en-US" sz="1000" b="1"/>
          </a:p>
        </p:txBody>
      </p:sp>
      <p:sp>
        <p:nvSpPr>
          <p:cNvPr id="136195" name="Text Box 2">
            <a:extLst>
              <a:ext uri="{FF2B5EF4-FFF2-40B4-BE49-F238E27FC236}">
                <a16:creationId xmlns:a16="http://schemas.microsoft.com/office/drawing/2014/main" id="{EDA4CE44-50D9-4A38-AFB5-14C5DCC28BC5}"/>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136196" name="Rectangle 3">
            <a:extLst>
              <a:ext uri="{FF2B5EF4-FFF2-40B4-BE49-F238E27FC236}">
                <a16:creationId xmlns:a16="http://schemas.microsoft.com/office/drawing/2014/main" id="{EB048FE1-DB34-4A7C-B7A8-C741493AA7C8}"/>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36197" name="Rectangle 4">
            <a:extLst>
              <a:ext uri="{FF2B5EF4-FFF2-40B4-BE49-F238E27FC236}">
                <a16:creationId xmlns:a16="http://schemas.microsoft.com/office/drawing/2014/main" id="{553B8564-FE9D-4A02-82C9-31DD38957921}"/>
              </a:ext>
            </a:extLst>
          </p:cNvPr>
          <p:cNvSpPr>
            <a:spLocks noChangeArrowheads="1"/>
          </p:cNvSpPr>
          <p:nvPr/>
        </p:nvSpPr>
        <p:spPr bwMode="auto">
          <a:xfrm>
            <a:off x="506413" y="1101725"/>
            <a:ext cx="8108950" cy="3748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65088">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algn="just" eaLnBrk="1" hangingPunct="1">
              <a:lnSpc>
                <a:spcPct val="150000"/>
              </a:lnSpc>
              <a:spcAft>
                <a:spcPct val="0"/>
              </a:spcAft>
            </a:pPr>
            <a:r>
              <a:rPr lang="en-US" altLang="en-US" sz="2000" b="1">
                <a:solidFill>
                  <a:srgbClr val="990000"/>
                </a:solidFill>
                <a:latin typeface="Verdana" panose="020B0604030504040204" pitchFamily="34" charset="0"/>
                <a:cs typeface="Times New Roman" panose="02020603050405020304" pitchFamily="18" charset="0"/>
              </a:rPr>
              <a:t>Convolutional neural network</a:t>
            </a:r>
          </a:p>
          <a:p>
            <a:pPr algn="just" eaLnBrk="1" hangingPunct="1">
              <a:lnSpc>
                <a:spcPct val="150000"/>
              </a:lnSpc>
              <a:spcAft>
                <a:spcPct val="0"/>
              </a:spcAft>
            </a:pPr>
            <a:endParaRPr lang="en-US" altLang="en-US" sz="2000" b="1">
              <a:solidFill>
                <a:srgbClr val="990000"/>
              </a:solidFill>
              <a:latin typeface="Verdana" panose="020B0604030504040204" pitchFamily="34" charset="0"/>
              <a:cs typeface="Times New Roman" panose="02020603050405020304" pitchFamily="18" charset="0"/>
            </a:endParaRPr>
          </a:p>
          <a:p>
            <a:pPr algn="just" eaLnBrk="1" hangingPunct="1">
              <a:lnSpc>
                <a:spcPct val="150000"/>
              </a:lnSpc>
              <a:spcAft>
                <a:spcPct val="0"/>
              </a:spcAft>
            </a:pPr>
            <a:r>
              <a:rPr lang="en-US" altLang="en-US" sz="2000" b="1">
                <a:solidFill>
                  <a:srgbClr val="990000"/>
                </a:solidFill>
                <a:latin typeface="Verdana" panose="020B0604030504040204" pitchFamily="34" charset="0"/>
                <a:cs typeface="Times New Roman" panose="02020603050405020304" pitchFamily="18" charset="0"/>
              </a:rPr>
              <a:t>What is it</a:t>
            </a:r>
          </a:p>
          <a:p>
            <a:pPr algn="just" eaLnBrk="1" hangingPunct="1">
              <a:lnSpc>
                <a:spcPct val="150000"/>
              </a:lnSpc>
              <a:spcAft>
                <a:spcPct val="0"/>
              </a:spcAft>
            </a:pPr>
            <a:endParaRPr lang="en-US" altLang="en-US" sz="2000">
              <a:solidFill>
                <a:srgbClr val="0000FF"/>
              </a:solidFill>
              <a:latin typeface="Verdana" panose="020B0604030504040204" pitchFamily="34" charset="0"/>
              <a:cs typeface="Times New Roman" panose="02020603050405020304" pitchFamily="18" charset="0"/>
            </a:endParaRPr>
          </a:p>
          <a:p>
            <a:pPr algn="just" eaLnBrk="1" hangingPunct="1">
              <a:lnSpc>
                <a:spcPct val="150000"/>
              </a:lnSpc>
              <a:spcAft>
                <a:spcPct val="0"/>
              </a:spcAft>
            </a:pPr>
            <a:r>
              <a:rPr lang="en-US" altLang="en-US" sz="2000">
                <a:solidFill>
                  <a:srgbClr val="0000FF"/>
                </a:solidFill>
                <a:latin typeface="Verdana" panose="020B0604030504040204" pitchFamily="34" charset="0"/>
                <a:cs typeface="Times New Roman" panose="02020603050405020304" pitchFamily="18" charset="0"/>
              </a:rPr>
              <a:t>A multilayered neural network with a special architecture designed to extract increasingly complex features of the data at each layer to determine the output</a:t>
            </a:r>
          </a:p>
          <a:p>
            <a:pPr algn="just" eaLnBrk="1" hangingPunct="1">
              <a:lnSpc>
                <a:spcPct val="150000"/>
              </a:lnSpc>
              <a:spcAft>
                <a:spcPct val="0"/>
              </a:spcAft>
            </a:pPr>
            <a:endParaRPr lang="en-US" altLang="en-US" sz="2000">
              <a:solidFill>
                <a:srgbClr val="0000FF"/>
              </a:solidFill>
              <a:latin typeface="Verdana" panose="020B0604030504040204" pitchFamily="34" charset="0"/>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1">
            <a:extLst>
              <a:ext uri="{FF2B5EF4-FFF2-40B4-BE49-F238E27FC236}">
                <a16:creationId xmlns:a16="http://schemas.microsoft.com/office/drawing/2014/main" id="{0A8E3193-3C73-48E9-8B6C-0CE3DE14EA90}"/>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0205A421-7A6D-4032-9719-04EAAE3A5D9B}" type="slidenum">
              <a:rPr lang="en-US" altLang="en-US" sz="1000" b="1"/>
              <a:pPr algn="ctr" eaLnBrk="1">
                <a:lnSpc>
                  <a:spcPct val="100000"/>
                </a:lnSpc>
                <a:spcAft>
                  <a:spcPct val="0"/>
                </a:spcAft>
              </a:pPr>
              <a:t>64</a:t>
            </a:fld>
            <a:endParaRPr lang="en-US" altLang="en-US" sz="1000" b="1"/>
          </a:p>
        </p:txBody>
      </p:sp>
      <p:sp>
        <p:nvSpPr>
          <p:cNvPr id="138243" name="Text Box 2">
            <a:extLst>
              <a:ext uri="{FF2B5EF4-FFF2-40B4-BE49-F238E27FC236}">
                <a16:creationId xmlns:a16="http://schemas.microsoft.com/office/drawing/2014/main" id="{F34790B6-0B9B-420E-AAA5-457D9DFD2FD7}"/>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138244" name="Rectangle 3">
            <a:extLst>
              <a:ext uri="{FF2B5EF4-FFF2-40B4-BE49-F238E27FC236}">
                <a16:creationId xmlns:a16="http://schemas.microsoft.com/office/drawing/2014/main" id="{4E82F317-7601-4991-8CF1-4A54AB99A53A}"/>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38245" name="Rectangle 4">
            <a:extLst>
              <a:ext uri="{FF2B5EF4-FFF2-40B4-BE49-F238E27FC236}">
                <a16:creationId xmlns:a16="http://schemas.microsoft.com/office/drawing/2014/main" id="{3B720277-4679-470B-A100-63487C9F2DDE}"/>
              </a:ext>
            </a:extLst>
          </p:cNvPr>
          <p:cNvSpPr>
            <a:spLocks noChangeArrowheads="1"/>
          </p:cNvSpPr>
          <p:nvPr/>
        </p:nvSpPr>
        <p:spPr bwMode="auto">
          <a:xfrm>
            <a:off x="506413" y="1101725"/>
            <a:ext cx="8108950" cy="3748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65088">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algn="just" eaLnBrk="1" hangingPunct="1">
              <a:lnSpc>
                <a:spcPct val="150000"/>
              </a:lnSpc>
              <a:spcAft>
                <a:spcPct val="0"/>
              </a:spcAft>
            </a:pPr>
            <a:r>
              <a:rPr lang="en-US" altLang="en-US" sz="2000" b="1">
                <a:solidFill>
                  <a:srgbClr val="990000"/>
                </a:solidFill>
                <a:latin typeface="Verdana" panose="020B0604030504040204" pitchFamily="34" charset="0"/>
                <a:cs typeface="Times New Roman" panose="02020603050405020304" pitchFamily="18" charset="0"/>
              </a:rPr>
              <a:t>Convolutional neural network</a:t>
            </a:r>
          </a:p>
          <a:p>
            <a:pPr algn="just" eaLnBrk="1" hangingPunct="1">
              <a:lnSpc>
                <a:spcPct val="150000"/>
              </a:lnSpc>
              <a:spcAft>
                <a:spcPct val="0"/>
              </a:spcAft>
            </a:pPr>
            <a:endParaRPr lang="en-US" altLang="en-US" sz="2000" b="1">
              <a:solidFill>
                <a:srgbClr val="990000"/>
              </a:solidFill>
              <a:latin typeface="Verdana" panose="020B0604030504040204" pitchFamily="34" charset="0"/>
              <a:cs typeface="Times New Roman" panose="02020603050405020304" pitchFamily="18" charset="0"/>
            </a:endParaRPr>
          </a:p>
          <a:p>
            <a:pPr algn="just" eaLnBrk="1" hangingPunct="1">
              <a:lnSpc>
                <a:spcPct val="150000"/>
              </a:lnSpc>
              <a:spcAft>
                <a:spcPct val="0"/>
              </a:spcAft>
            </a:pPr>
            <a:r>
              <a:rPr lang="en-US" altLang="en-US" sz="2000" b="1">
                <a:solidFill>
                  <a:srgbClr val="990000"/>
                </a:solidFill>
                <a:latin typeface="Verdana" panose="020B0604030504040204" pitchFamily="34" charset="0"/>
                <a:cs typeface="Times New Roman" panose="02020603050405020304" pitchFamily="18" charset="0"/>
              </a:rPr>
              <a:t>When to use it</a:t>
            </a:r>
          </a:p>
          <a:p>
            <a:pPr algn="just" eaLnBrk="1" hangingPunct="1">
              <a:lnSpc>
                <a:spcPct val="150000"/>
              </a:lnSpc>
              <a:spcAft>
                <a:spcPct val="0"/>
              </a:spcAft>
            </a:pPr>
            <a:endParaRPr lang="en-US" altLang="en-US" sz="2000">
              <a:solidFill>
                <a:srgbClr val="0000FF"/>
              </a:solidFill>
              <a:latin typeface="Verdana" panose="020B0604030504040204" pitchFamily="34" charset="0"/>
              <a:cs typeface="Times New Roman" panose="02020603050405020304" pitchFamily="18" charset="0"/>
            </a:endParaRPr>
          </a:p>
          <a:p>
            <a:pPr algn="just" eaLnBrk="1" hangingPunct="1">
              <a:lnSpc>
                <a:spcPct val="150000"/>
              </a:lnSpc>
              <a:spcAft>
                <a:spcPct val="0"/>
              </a:spcAft>
            </a:pPr>
            <a:r>
              <a:rPr lang="en-US" altLang="en-US" sz="2000">
                <a:solidFill>
                  <a:srgbClr val="0000FF"/>
                </a:solidFill>
                <a:latin typeface="Verdana" panose="020B0604030504040204" pitchFamily="34" charset="0"/>
                <a:cs typeface="Times New Roman" panose="02020603050405020304" pitchFamily="18" charset="0"/>
              </a:rPr>
              <a:t>A multilayered neural network with a special architecture designed to extract increasingly complex features of the data at each layer to determine the output</a:t>
            </a:r>
          </a:p>
          <a:p>
            <a:pPr algn="just" eaLnBrk="1" hangingPunct="1">
              <a:lnSpc>
                <a:spcPct val="150000"/>
              </a:lnSpc>
              <a:spcAft>
                <a:spcPct val="0"/>
              </a:spcAft>
            </a:pPr>
            <a:endParaRPr lang="en-US" altLang="en-US" sz="2000">
              <a:solidFill>
                <a:srgbClr val="0000FF"/>
              </a:solidFill>
              <a:latin typeface="Verdana" panose="020B0604030504040204" pitchFamily="34" charset="0"/>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
            <a:extLst>
              <a:ext uri="{FF2B5EF4-FFF2-40B4-BE49-F238E27FC236}">
                <a16:creationId xmlns:a16="http://schemas.microsoft.com/office/drawing/2014/main" id="{1EDCAD0E-F9AF-4161-9C31-0048ED6A4A2C}"/>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99BB4DF4-F44D-487C-BA00-CC6ABBD66474}" type="slidenum">
              <a:rPr lang="en-US" altLang="en-US" sz="1000" b="1"/>
              <a:pPr algn="ctr" eaLnBrk="1">
                <a:lnSpc>
                  <a:spcPct val="100000"/>
                </a:lnSpc>
                <a:spcAft>
                  <a:spcPct val="0"/>
                </a:spcAft>
              </a:pPr>
              <a:t>65</a:t>
            </a:fld>
            <a:endParaRPr lang="en-US" altLang="en-US" sz="1000" b="1"/>
          </a:p>
        </p:txBody>
      </p:sp>
      <p:sp>
        <p:nvSpPr>
          <p:cNvPr id="140291" name="Text Box 2">
            <a:extLst>
              <a:ext uri="{FF2B5EF4-FFF2-40B4-BE49-F238E27FC236}">
                <a16:creationId xmlns:a16="http://schemas.microsoft.com/office/drawing/2014/main" id="{1C38E375-A5F2-4F5D-B57D-8221E23DA153}"/>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140292" name="Rectangle 3">
            <a:extLst>
              <a:ext uri="{FF2B5EF4-FFF2-40B4-BE49-F238E27FC236}">
                <a16:creationId xmlns:a16="http://schemas.microsoft.com/office/drawing/2014/main" id="{CB09D3E2-7224-4D8A-8378-65CEA7577CCD}"/>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40293" name="Rectangle 4">
            <a:extLst>
              <a:ext uri="{FF2B5EF4-FFF2-40B4-BE49-F238E27FC236}">
                <a16:creationId xmlns:a16="http://schemas.microsoft.com/office/drawing/2014/main" id="{B1395432-7F45-4967-A8C9-A879BD3C200D}"/>
              </a:ext>
            </a:extLst>
          </p:cNvPr>
          <p:cNvSpPr>
            <a:spLocks noChangeArrowheads="1"/>
          </p:cNvSpPr>
          <p:nvPr/>
        </p:nvSpPr>
        <p:spPr bwMode="auto">
          <a:xfrm>
            <a:off x="506413" y="1101725"/>
            <a:ext cx="8108950" cy="4935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65088">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algn="just" eaLnBrk="1" hangingPunct="1">
              <a:lnSpc>
                <a:spcPct val="150000"/>
              </a:lnSpc>
              <a:spcAft>
                <a:spcPct val="0"/>
              </a:spcAft>
            </a:pPr>
            <a:r>
              <a:rPr lang="en-US" altLang="en-US" sz="2000" b="1">
                <a:solidFill>
                  <a:srgbClr val="990000"/>
                </a:solidFill>
                <a:latin typeface="Verdana" panose="020B0604030504040204" pitchFamily="34" charset="0"/>
                <a:cs typeface="Times New Roman" panose="02020603050405020304" pitchFamily="18" charset="0"/>
              </a:rPr>
              <a:t>Convolutional neural network</a:t>
            </a:r>
          </a:p>
          <a:p>
            <a:pPr algn="just" eaLnBrk="1" hangingPunct="1">
              <a:lnSpc>
                <a:spcPct val="150000"/>
              </a:lnSpc>
              <a:spcAft>
                <a:spcPct val="0"/>
              </a:spcAft>
            </a:pPr>
            <a:r>
              <a:rPr lang="en-US" altLang="en-US" sz="2000" b="1">
                <a:solidFill>
                  <a:srgbClr val="990000"/>
                </a:solidFill>
                <a:latin typeface="Verdana" panose="020B0604030504040204" pitchFamily="34" charset="0"/>
                <a:cs typeface="Times New Roman" panose="02020603050405020304" pitchFamily="18" charset="0"/>
              </a:rPr>
              <a:t>How it works</a:t>
            </a:r>
          </a:p>
          <a:p>
            <a:pPr algn="just" eaLnBrk="1" hangingPunct="1">
              <a:lnSpc>
                <a:spcPct val="150000"/>
              </a:lnSpc>
              <a:spcAft>
                <a:spcPct val="0"/>
              </a:spcAft>
            </a:pPr>
            <a:r>
              <a:rPr lang="en-US" altLang="en-US" sz="2000" b="1">
                <a:solidFill>
                  <a:srgbClr val="0000FF"/>
                </a:solidFill>
                <a:latin typeface="Verdana" panose="020B0604030504040204" pitchFamily="34" charset="0"/>
                <a:cs typeface="Times New Roman" panose="02020603050405020304" pitchFamily="18" charset="0"/>
              </a:rPr>
              <a:t>Processing image</a:t>
            </a:r>
          </a:p>
          <a:p>
            <a:pPr algn="just" eaLnBrk="1" hangingPunct="1">
              <a:lnSpc>
                <a:spcPct val="150000"/>
              </a:lnSpc>
              <a:spcAft>
                <a:spcPct val="0"/>
              </a:spcAft>
            </a:pPr>
            <a:r>
              <a:rPr lang="en-US" altLang="en-US" sz="1900">
                <a:solidFill>
                  <a:srgbClr val="0000FF"/>
                </a:solidFill>
                <a:latin typeface="Verdana" panose="020B0604030504040204" pitchFamily="34" charset="0"/>
                <a:cs typeface="Times New Roman" panose="02020603050405020304" pitchFamily="18" charset="0"/>
              </a:rPr>
              <a:t>1.  The convolutional neural network (CNN) receives an image—for example, of the letter “A”—that it processes as a collection of pixels</a:t>
            </a:r>
          </a:p>
          <a:p>
            <a:pPr algn="just" eaLnBrk="1" hangingPunct="1">
              <a:lnSpc>
                <a:spcPct val="150000"/>
              </a:lnSpc>
              <a:spcAft>
                <a:spcPct val="0"/>
              </a:spcAft>
            </a:pPr>
            <a:r>
              <a:rPr lang="en-US" altLang="en-US" sz="1900">
                <a:solidFill>
                  <a:srgbClr val="0000FF"/>
                </a:solidFill>
                <a:latin typeface="Verdana" panose="020B0604030504040204" pitchFamily="34" charset="0"/>
                <a:cs typeface="Times New Roman" panose="02020603050405020304" pitchFamily="18" charset="0"/>
              </a:rPr>
              <a:t>2.  In the hidden, inner layers of the model, it identifies unique features, for example, the individual lines that make up “A”</a:t>
            </a:r>
          </a:p>
          <a:p>
            <a:pPr algn="just" eaLnBrk="1" hangingPunct="1">
              <a:lnSpc>
                <a:spcPct val="150000"/>
              </a:lnSpc>
              <a:spcAft>
                <a:spcPct val="0"/>
              </a:spcAft>
            </a:pPr>
            <a:r>
              <a:rPr lang="en-US" altLang="en-US" sz="1900">
                <a:solidFill>
                  <a:srgbClr val="0000FF"/>
                </a:solidFill>
                <a:latin typeface="Verdana" panose="020B0604030504040204" pitchFamily="34" charset="0"/>
                <a:cs typeface="Times New Roman" panose="02020603050405020304" pitchFamily="18" charset="0"/>
              </a:rPr>
              <a:t>3.  The CNN can now classify a different image as the letter “A” if it finds in it the unique features previously identified as making up the letter</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
            <a:extLst>
              <a:ext uri="{FF2B5EF4-FFF2-40B4-BE49-F238E27FC236}">
                <a16:creationId xmlns:a16="http://schemas.microsoft.com/office/drawing/2014/main" id="{35685F84-C86E-4A61-B997-CB9276043B50}"/>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A060154B-CD1D-49E3-8E8E-0F7B9B855CFE}" type="slidenum">
              <a:rPr lang="en-US" altLang="en-US" sz="1000" b="1"/>
              <a:pPr algn="ctr" eaLnBrk="1">
                <a:lnSpc>
                  <a:spcPct val="100000"/>
                </a:lnSpc>
                <a:spcAft>
                  <a:spcPct val="0"/>
                </a:spcAft>
              </a:pPr>
              <a:t>66</a:t>
            </a:fld>
            <a:endParaRPr lang="en-US" altLang="en-US" sz="1000" b="1"/>
          </a:p>
        </p:txBody>
      </p:sp>
      <p:sp>
        <p:nvSpPr>
          <p:cNvPr id="142339" name="Text Box 2">
            <a:extLst>
              <a:ext uri="{FF2B5EF4-FFF2-40B4-BE49-F238E27FC236}">
                <a16:creationId xmlns:a16="http://schemas.microsoft.com/office/drawing/2014/main" id="{90808CCB-CD8A-45E2-BD07-0D2E40DDB51B}"/>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142340" name="Rectangle 3">
            <a:extLst>
              <a:ext uri="{FF2B5EF4-FFF2-40B4-BE49-F238E27FC236}">
                <a16:creationId xmlns:a16="http://schemas.microsoft.com/office/drawing/2014/main" id="{C64EE424-00CE-433D-83D3-6158F939DFF2}"/>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83972" name="Rectangle 4">
            <a:extLst>
              <a:ext uri="{FF2B5EF4-FFF2-40B4-BE49-F238E27FC236}">
                <a16:creationId xmlns:a16="http://schemas.microsoft.com/office/drawing/2014/main" id="{B335A94B-1B51-4AEB-AD17-3C79CD784D9C}"/>
              </a:ext>
            </a:extLst>
          </p:cNvPr>
          <p:cNvSpPr>
            <a:spLocks noChangeArrowheads="1"/>
          </p:cNvSpPr>
          <p:nvPr/>
        </p:nvSpPr>
        <p:spPr bwMode="auto">
          <a:xfrm>
            <a:off x="506413" y="1101725"/>
            <a:ext cx="8108950" cy="463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280988" indent="-21590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b="1" dirty="0">
                <a:solidFill>
                  <a:srgbClr val="990000"/>
                </a:solidFill>
                <a:latin typeface="Verdana" panose="020B0604030504040204" pitchFamily="34" charset="0"/>
                <a:cs typeface="Times New Roman" panose="02020603050405020304" pitchFamily="18" charset="0"/>
              </a:rPr>
              <a:t>Convolutional neural network</a:t>
            </a:r>
          </a:p>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b="1" dirty="0">
                <a:solidFill>
                  <a:srgbClr val="990000"/>
                </a:solidFill>
                <a:latin typeface="Verdana" panose="020B0604030504040204" pitchFamily="34" charset="0"/>
                <a:cs typeface="Times New Roman" panose="02020603050405020304" pitchFamily="18" charset="0"/>
              </a:rPr>
              <a:t>Business use case</a:t>
            </a:r>
          </a:p>
          <a:p>
            <a:pPr algn="just" eaLnBrk="1" hangingPunct="1">
              <a:lnSpc>
                <a:spcPct val="150000"/>
              </a:lnSpc>
              <a:buClr>
                <a:srgbClr val="0000FF"/>
              </a:buClr>
              <a:buSzPct val="45000"/>
              <a:buFont typeface="Wingdings" panose="05000000000000000000" pitchFamily="2" charset="2"/>
              <a:buChar char=""/>
              <a:defRPr/>
            </a:pPr>
            <a:r>
              <a:rPr lang="en-US" altLang="en-US" sz="1900" dirty="0">
                <a:solidFill>
                  <a:srgbClr val="00B050"/>
                </a:solidFill>
                <a:latin typeface="Verdana" panose="020B0604030504040204" pitchFamily="34" charset="0"/>
                <a:cs typeface="Times New Roman" panose="02020603050405020304" pitchFamily="18" charset="0"/>
              </a:rPr>
              <a:t>Diagnose health diseases from medical scans</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Detect a company logo in social media to better understand joint marketing opportunities (</a:t>
            </a:r>
            <a:r>
              <a:rPr lang="en-US" altLang="en-US" sz="2000" dirty="0" err="1">
                <a:solidFill>
                  <a:srgbClr val="00B050"/>
                </a:solidFill>
                <a:latin typeface="Verdana" panose="020B0604030504040204" pitchFamily="34" charset="0"/>
                <a:cs typeface="Times New Roman" panose="02020603050405020304" pitchFamily="18" charset="0"/>
              </a:rPr>
              <a:t>eg</a:t>
            </a:r>
            <a:r>
              <a:rPr lang="en-US" altLang="en-US" sz="2000" dirty="0">
                <a:solidFill>
                  <a:srgbClr val="00B050"/>
                </a:solidFill>
                <a:latin typeface="Verdana" panose="020B0604030504040204" pitchFamily="34" charset="0"/>
                <a:cs typeface="Times New Roman" panose="02020603050405020304" pitchFamily="18" charset="0"/>
              </a:rPr>
              <a:t>, pairing of brands in one product)</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Understand customer brand perception and usage through images</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Detect defective products on a production line through images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
            <a:extLst>
              <a:ext uri="{FF2B5EF4-FFF2-40B4-BE49-F238E27FC236}">
                <a16:creationId xmlns:a16="http://schemas.microsoft.com/office/drawing/2014/main" id="{A6A1EA9B-AE19-4BC9-9023-03F79FDE7EA3}"/>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9D6A1F6E-9830-422C-8730-1AEF853876AA}" type="slidenum">
              <a:rPr lang="en-US" altLang="en-US" sz="1000" b="1"/>
              <a:pPr algn="ctr" eaLnBrk="1">
                <a:lnSpc>
                  <a:spcPct val="100000"/>
                </a:lnSpc>
                <a:spcAft>
                  <a:spcPct val="0"/>
                </a:spcAft>
              </a:pPr>
              <a:t>67</a:t>
            </a:fld>
            <a:endParaRPr lang="en-US" altLang="en-US" sz="1000" b="1"/>
          </a:p>
        </p:txBody>
      </p:sp>
      <p:sp>
        <p:nvSpPr>
          <p:cNvPr id="144387" name="Text Box 2">
            <a:extLst>
              <a:ext uri="{FF2B5EF4-FFF2-40B4-BE49-F238E27FC236}">
                <a16:creationId xmlns:a16="http://schemas.microsoft.com/office/drawing/2014/main" id="{0407FEAA-1AD1-4B93-B397-3FBB42133F87}"/>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144388" name="Rectangle 3">
            <a:extLst>
              <a:ext uri="{FF2B5EF4-FFF2-40B4-BE49-F238E27FC236}">
                <a16:creationId xmlns:a16="http://schemas.microsoft.com/office/drawing/2014/main" id="{A3E30757-8F65-4CED-904F-1D18FF01ACF9}"/>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44389" name="Rectangle 4">
            <a:extLst>
              <a:ext uri="{FF2B5EF4-FFF2-40B4-BE49-F238E27FC236}">
                <a16:creationId xmlns:a16="http://schemas.microsoft.com/office/drawing/2014/main" id="{FC5FEC43-79EC-4339-A060-F22B2A6FC2F6}"/>
              </a:ext>
            </a:extLst>
          </p:cNvPr>
          <p:cNvSpPr>
            <a:spLocks noChangeArrowheads="1"/>
          </p:cNvSpPr>
          <p:nvPr/>
        </p:nvSpPr>
        <p:spPr bwMode="auto">
          <a:xfrm>
            <a:off x="506413" y="1101725"/>
            <a:ext cx="8108950" cy="3748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65088">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algn="just" eaLnBrk="1" hangingPunct="1">
              <a:lnSpc>
                <a:spcPct val="150000"/>
              </a:lnSpc>
              <a:spcAft>
                <a:spcPct val="0"/>
              </a:spcAft>
            </a:pPr>
            <a:r>
              <a:rPr lang="en-US" altLang="en-US" sz="2000" b="1">
                <a:solidFill>
                  <a:srgbClr val="990000"/>
                </a:solidFill>
                <a:latin typeface="Verdana" panose="020B0604030504040204" pitchFamily="34" charset="0"/>
                <a:cs typeface="Times New Roman" panose="02020603050405020304" pitchFamily="18" charset="0"/>
              </a:rPr>
              <a:t>Recurrent neural network</a:t>
            </a:r>
          </a:p>
          <a:p>
            <a:pPr algn="just" eaLnBrk="1" hangingPunct="1">
              <a:lnSpc>
                <a:spcPct val="150000"/>
              </a:lnSpc>
              <a:spcAft>
                <a:spcPct val="0"/>
              </a:spcAft>
            </a:pPr>
            <a:endParaRPr lang="en-US" altLang="en-US" sz="2000" b="1">
              <a:solidFill>
                <a:srgbClr val="990000"/>
              </a:solidFill>
              <a:latin typeface="Verdana" panose="020B0604030504040204" pitchFamily="34" charset="0"/>
              <a:cs typeface="Times New Roman" panose="02020603050405020304" pitchFamily="18" charset="0"/>
            </a:endParaRPr>
          </a:p>
          <a:p>
            <a:pPr algn="just" eaLnBrk="1" hangingPunct="1">
              <a:lnSpc>
                <a:spcPct val="150000"/>
              </a:lnSpc>
              <a:spcAft>
                <a:spcPct val="0"/>
              </a:spcAft>
            </a:pPr>
            <a:r>
              <a:rPr lang="en-US" altLang="en-US" sz="2000" b="1">
                <a:solidFill>
                  <a:srgbClr val="990000"/>
                </a:solidFill>
                <a:latin typeface="Verdana" panose="020B0604030504040204" pitchFamily="34" charset="0"/>
                <a:cs typeface="Times New Roman" panose="02020603050405020304" pitchFamily="18" charset="0"/>
              </a:rPr>
              <a:t>What is it</a:t>
            </a:r>
          </a:p>
          <a:p>
            <a:pPr algn="just" eaLnBrk="1" hangingPunct="1">
              <a:lnSpc>
                <a:spcPct val="150000"/>
              </a:lnSpc>
              <a:spcAft>
                <a:spcPct val="0"/>
              </a:spcAft>
            </a:pPr>
            <a:endParaRPr lang="en-US" altLang="en-US" sz="2000">
              <a:solidFill>
                <a:srgbClr val="0000FF"/>
              </a:solidFill>
              <a:latin typeface="Verdana" panose="020B0604030504040204" pitchFamily="34" charset="0"/>
              <a:cs typeface="Times New Roman" panose="02020603050405020304" pitchFamily="18" charset="0"/>
            </a:endParaRPr>
          </a:p>
          <a:p>
            <a:pPr algn="just" eaLnBrk="1" hangingPunct="1">
              <a:lnSpc>
                <a:spcPct val="150000"/>
              </a:lnSpc>
              <a:spcAft>
                <a:spcPct val="0"/>
              </a:spcAft>
            </a:pPr>
            <a:r>
              <a:rPr lang="en-US" altLang="en-US" sz="2000">
                <a:solidFill>
                  <a:srgbClr val="0000FF"/>
                </a:solidFill>
                <a:latin typeface="Verdana" panose="020B0604030504040204" pitchFamily="34" charset="0"/>
                <a:cs typeface="Times New Roman" panose="02020603050405020304" pitchFamily="18" charset="0"/>
              </a:rPr>
              <a:t>A multilayered neural network that can store information in context nodes, allowing it to learn data sequences and output a number or another sequence</a:t>
            </a:r>
          </a:p>
          <a:p>
            <a:pPr algn="just" eaLnBrk="1" hangingPunct="1">
              <a:lnSpc>
                <a:spcPct val="150000"/>
              </a:lnSpc>
              <a:spcAft>
                <a:spcPct val="0"/>
              </a:spcAft>
            </a:pPr>
            <a:endParaRPr lang="en-US" altLang="en-US" sz="2000">
              <a:solidFill>
                <a:srgbClr val="0000FF"/>
              </a:solidFill>
              <a:latin typeface="Verdana" panose="020B0604030504040204" pitchFamily="34" charset="0"/>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
            <a:extLst>
              <a:ext uri="{FF2B5EF4-FFF2-40B4-BE49-F238E27FC236}">
                <a16:creationId xmlns:a16="http://schemas.microsoft.com/office/drawing/2014/main" id="{8BD011E9-AF4B-455D-8223-8950E1CF9192}"/>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E83ED0C4-1D22-452B-AE79-5A296C69F2BD}" type="slidenum">
              <a:rPr lang="en-US" altLang="en-US" sz="1000" b="1"/>
              <a:pPr algn="ctr" eaLnBrk="1">
                <a:lnSpc>
                  <a:spcPct val="100000"/>
                </a:lnSpc>
                <a:spcAft>
                  <a:spcPct val="0"/>
                </a:spcAft>
              </a:pPr>
              <a:t>68</a:t>
            </a:fld>
            <a:endParaRPr lang="en-US" altLang="en-US" sz="1000" b="1"/>
          </a:p>
        </p:txBody>
      </p:sp>
      <p:sp>
        <p:nvSpPr>
          <p:cNvPr id="146435" name="Text Box 2">
            <a:extLst>
              <a:ext uri="{FF2B5EF4-FFF2-40B4-BE49-F238E27FC236}">
                <a16:creationId xmlns:a16="http://schemas.microsoft.com/office/drawing/2014/main" id="{9D2AFB3E-27A8-473D-9651-1CF361913B24}"/>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146436" name="Rectangle 3">
            <a:extLst>
              <a:ext uri="{FF2B5EF4-FFF2-40B4-BE49-F238E27FC236}">
                <a16:creationId xmlns:a16="http://schemas.microsoft.com/office/drawing/2014/main" id="{95010F56-5827-4B4A-A038-EB5C61C98F64}"/>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46437" name="Rectangle 4">
            <a:extLst>
              <a:ext uri="{FF2B5EF4-FFF2-40B4-BE49-F238E27FC236}">
                <a16:creationId xmlns:a16="http://schemas.microsoft.com/office/drawing/2014/main" id="{0FD6E436-8D7E-4047-AE0D-E59E2B228DAD}"/>
              </a:ext>
            </a:extLst>
          </p:cNvPr>
          <p:cNvSpPr>
            <a:spLocks noChangeArrowheads="1"/>
          </p:cNvSpPr>
          <p:nvPr/>
        </p:nvSpPr>
        <p:spPr bwMode="auto">
          <a:xfrm>
            <a:off x="506413" y="1101725"/>
            <a:ext cx="8108950" cy="3290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65088">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algn="just" eaLnBrk="1" hangingPunct="1">
              <a:lnSpc>
                <a:spcPct val="150000"/>
              </a:lnSpc>
              <a:spcAft>
                <a:spcPct val="0"/>
              </a:spcAft>
            </a:pPr>
            <a:r>
              <a:rPr lang="en-US" altLang="en-US" sz="2000" b="1">
                <a:solidFill>
                  <a:srgbClr val="990000"/>
                </a:solidFill>
                <a:latin typeface="Verdana" panose="020B0604030504040204" pitchFamily="34" charset="0"/>
                <a:cs typeface="Times New Roman" panose="02020603050405020304" pitchFamily="18" charset="0"/>
              </a:rPr>
              <a:t>Recurrent neural network</a:t>
            </a:r>
          </a:p>
          <a:p>
            <a:pPr algn="just" eaLnBrk="1" hangingPunct="1">
              <a:lnSpc>
                <a:spcPct val="150000"/>
              </a:lnSpc>
              <a:spcAft>
                <a:spcPct val="0"/>
              </a:spcAft>
            </a:pPr>
            <a:endParaRPr lang="en-US" altLang="en-US" sz="2000" b="1">
              <a:solidFill>
                <a:srgbClr val="990000"/>
              </a:solidFill>
              <a:latin typeface="Verdana" panose="020B0604030504040204" pitchFamily="34" charset="0"/>
              <a:cs typeface="Times New Roman" panose="02020603050405020304" pitchFamily="18" charset="0"/>
            </a:endParaRPr>
          </a:p>
          <a:p>
            <a:pPr algn="just" eaLnBrk="1" hangingPunct="1">
              <a:lnSpc>
                <a:spcPct val="150000"/>
              </a:lnSpc>
              <a:spcAft>
                <a:spcPct val="0"/>
              </a:spcAft>
            </a:pPr>
            <a:r>
              <a:rPr lang="en-US" altLang="en-US" sz="2000" b="1">
                <a:solidFill>
                  <a:srgbClr val="990000"/>
                </a:solidFill>
                <a:latin typeface="Verdana" panose="020B0604030504040204" pitchFamily="34" charset="0"/>
                <a:cs typeface="Times New Roman" panose="02020603050405020304" pitchFamily="18" charset="0"/>
              </a:rPr>
              <a:t>When to use it</a:t>
            </a:r>
          </a:p>
          <a:p>
            <a:pPr algn="just" eaLnBrk="1" hangingPunct="1">
              <a:lnSpc>
                <a:spcPct val="150000"/>
              </a:lnSpc>
              <a:spcAft>
                <a:spcPct val="0"/>
              </a:spcAft>
            </a:pPr>
            <a:endParaRPr lang="en-US" altLang="en-US" sz="2000">
              <a:solidFill>
                <a:srgbClr val="0000FF"/>
              </a:solidFill>
              <a:latin typeface="Verdana" panose="020B0604030504040204" pitchFamily="34" charset="0"/>
              <a:cs typeface="Times New Roman" panose="02020603050405020304" pitchFamily="18" charset="0"/>
            </a:endParaRPr>
          </a:p>
          <a:p>
            <a:pPr algn="just" eaLnBrk="1" hangingPunct="1">
              <a:lnSpc>
                <a:spcPct val="150000"/>
              </a:lnSpc>
              <a:spcAft>
                <a:spcPct val="0"/>
              </a:spcAft>
            </a:pPr>
            <a:r>
              <a:rPr lang="en-US" altLang="en-US" sz="2000">
                <a:solidFill>
                  <a:srgbClr val="00B050"/>
                </a:solidFill>
                <a:latin typeface="Verdana" panose="020B0604030504040204" pitchFamily="34" charset="0"/>
                <a:cs typeface="Times New Roman" panose="02020603050405020304" pitchFamily="18" charset="0"/>
              </a:rPr>
              <a:t>When you are working with time-series data or sequences (eg, audio recordings or text)</a:t>
            </a:r>
          </a:p>
          <a:p>
            <a:pPr algn="just" eaLnBrk="1" hangingPunct="1">
              <a:lnSpc>
                <a:spcPct val="150000"/>
              </a:lnSpc>
              <a:spcAft>
                <a:spcPct val="0"/>
              </a:spcAft>
            </a:pPr>
            <a:endParaRPr lang="en-US" altLang="en-US" sz="2000">
              <a:solidFill>
                <a:srgbClr val="0000FF"/>
              </a:solidFill>
              <a:latin typeface="Verdana" panose="020B0604030504040204" pitchFamily="34" charset="0"/>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
            <a:extLst>
              <a:ext uri="{FF2B5EF4-FFF2-40B4-BE49-F238E27FC236}">
                <a16:creationId xmlns:a16="http://schemas.microsoft.com/office/drawing/2014/main" id="{75DA50DC-7330-4DBF-8AFF-C410CDAD69DC}"/>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8025DF1A-5862-4752-8E7C-5538ABBD6DD8}" type="slidenum">
              <a:rPr lang="en-US" altLang="en-US" sz="1000" b="1"/>
              <a:pPr algn="ctr" eaLnBrk="1">
                <a:lnSpc>
                  <a:spcPct val="100000"/>
                </a:lnSpc>
                <a:spcAft>
                  <a:spcPct val="0"/>
                </a:spcAft>
              </a:pPr>
              <a:t>69</a:t>
            </a:fld>
            <a:endParaRPr lang="en-US" altLang="en-US" sz="1000" b="1"/>
          </a:p>
        </p:txBody>
      </p:sp>
      <p:sp>
        <p:nvSpPr>
          <p:cNvPr id="148483" name="Text Box 2">
            <a:extLst>
              <a:ext uri="{FF2B5EF4-FFF2-40B4-BE49-F238E27FC236}">
                <a16:creationId xmlns:a16="http://schemas.microsoft.com/office/drawing/2014/main" id="{E7BFA60B-900D-4F6C-9B9D-E1EB54EB359B}"/>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148484" name="Rectangle 3">
            <a:extLst>
              <a:ext uri="{FF2B5EF4-FFF2-40B4-BE49-F238E27FC236}">
                <a16:creationId xmlns:a16="http://schemas.microsoft.com/office/drawing/2014/main" id="{D42EF17B-011E-457C-8161-2C6F4F3CDD89}"/>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48485" name="Rectangle 4">
            <a:extLst>
              <a:ext uri="{FF2B5EF4-FFF2-40B4-BE49-F238E27FC236}">
                <a16:creationId xmlns:a16="http://schemas.microsoft.com/office/drawing/2014/main" id="{2EE26F79-7F15-45A9-A596-6D667F0771F3}"/>
              </a:ext>
            </a:extLst>
          </p:cNvPr>
          <p:cNvSpPr>
            <a:spLocks noChangeArrowheads="1"/>
          </p:cNvSpPr>
          <p:nvPr/>
        </p:nvSpPr>
        <p:spPr bwMode="auto">
          <a:xfrm>
            <a:off x="471488" y="1028700"/>
            <a:ext cx="8108950" cy="5119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65088">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algn="just" eaLnBrk="1" hangingPunct="1">
              <a:lnSpc>
                <a:spcPct val="150000"/>
              </a:lnSpc>
              <a:spcAft>
                <a:spcPct val="0"/>
              </a:spcAft>
            </a:pPr>
            <a:r>
              <a:rPr lang="en-US" altLang="en-US" sz="2000" b="1">
                <a:solidFill>
                  <a:srgbClr val="990000"/>
                </a:solidFill>
                <a:latin typeface="Verdana" panose="020B0604030504040204" pitchFamily="34" charset="0"/>
                <a:cs typeface="Times New Roman" panose="02020603050405020304" pitchFamily="18" charset="0"/>
              </a:rPr>
              <a:t>Recurrent neural network</a:t>
            </a:r>
          </a:p>
          <a:p>
            <a:pPr algn="just" eaLnBrk="1" hangingPunct="1">
              <a:lnSpc>
                <a:spcPct val="150000"/>
              </a:lnSpc>
              <a:spcAft>
                <a:spcPct val="0"/>
              </a:spcAft>
            </a:pPr>
            <a:r>
              <a:rPr lang="en-US" altLang="en-US" sz="2000" b="1">
                <a:solidFill>
                  <a:srgbClr val="990000"/>
                </a:solidFill>
                <a:latin typeface="Verdana" panose="020B0604030504040204" pitchFamily="34" charset="0"/>
                <a:cs typeface="Times New Roman" panose="02020603050405020304" pitchFamily="18" charset="0"/>
              </a:rPr>
              <a:t>How it works </a:t>
            </a:r>
          </a:p>
          <a:p>
            <a:pPr algn="just" eaLnBrk="1" hangingPunct="1">
              <a:lnSpc>
                <a:spcPct val="150000"/>
              </a:lnSpc>
              <a:spcAft>
                <a:spcPct val="0"/>
              </a:spcAft>
            </a:pPr>
            <a:r>
              <a:rPr lang="en-US" altLang="en-US" sz="2000" b="1">
                <a:solidFill>
                  <a:srgbClr val="0000FF"/>
                </a:solidFill>
                <a:latin typeface="Verdana" panose="020B0604030504040204" pitchFamily="34" charset="0"/>
                <a:cs typeface="Times New Roman" panose="02020603050405020304" pitchFamily="18" charset="0"/>
              </a:rPr>
              <a:t>Processing image</a:t>
            </a:r>
          </a:p>
          <a:p>
            <a:pPr algn="just" eaLnBrk="1" hangingPunct="1">
              <a:lnSpc>
                <a:spcPct val="150000"/>
              </a:lnSpc>
              <a:spcAft>
                <a:spcPct val="0"/>
              </a:spcAft>
            </a:pPr>
            <a:r>
              <a:rPr lang="en-US" altLang="en-US" sz="2000">
                <a:solidFill>
                  <a:srgbClr val="0000FF"/>
                </a:solidFill>
                <a:latin typeface="Verdana" panose="020B0604030504040204" pitchFamily="34" charset="0"/>
                <a:cs typeface="Times New Roman" panose="02020603050405020304" pitchFamily="18" charset="0"/>
              </a:rPr>
              <a:t>1. A recurrent neural network (RNN) neuron receives a command that indicates the start of a sentence</a:t>
            </a:r>
          </a:p>
          <a:p>
            <a:pPr algn="just" eaLnBrk="1" hangingPunct="1">
              <a:lnSpc>
                <a:spcPct val="150000"/>
              </a:lnSpc>
              <a:spcAft>
                <a:spcPct val="0"/>
              </a:spcAft>
            </a:pPr>
            <a:r>
              <a:rPr lang="en-US" altLang="en-US" sz="2000">
                <a:solidFill>
                  <a:srgbClr val="0000FF"/>
                </a:solidFill>
                <a:latin typeface="Verdana" panose="020B0604030504040204" pitchFamily="34" charset="0"/>
                <a:cs typeface="Times New Roman" panose="02020603050405020304" pitchFamily="18" charset="0"/>
              </a:rPr>
              <a:t>2.  The neuron receives the word “Are” and then outputs a vector of numbers that feeds back into the neuron to help it “remember” that it received “Are” (and that it received it first). The same process occurs when it receives “you” and “free,”with the state of the neuron updating upon receiving each word</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432425" y="6408738"/>
            <a:ext cx="952500" cy="301625"/>
          </a:xfrm>
          <a:prstGeom prst="rect">
            <a:avLst/>
          </a:prstGeom>
          <a:noFill/>
          <a:ln w="9525">
            <a:noFill/>
            <a:miter lim="800000"/>
            <a:headEnd/>
            <a:tailEnd/>
          </a:ln>
        </p:spPr>
        <p:txBody>
          <a:bodyPr lIns="91436" tIns="45718" rIns="91436" bIns="45718"/>
          <a:lstStyle/>
          <a:p>
            <a:pPr algn="ctr" eaLnBrk="0" hangingPunct="0"/>
            <a:fld id="{650A8A48-EDF5-40FF-8C9E-FF25F2BE2156}" type="slidenum">
              <a:rPr lang="en-US" sz="1000" b="1"/>
              <a:pPr algn="ctr" eaLnBrk="0" hangingPunct="0"/>
              <a:t>7</a:t>
            </a:fld>
            <a:endParaRPr lang="en-US" sz="1000" b="1" dirty="0"/>
          </a:p>
        </p:txBody>
      </p:sp>
      <p:sp>
        <p:nvSpPr>
          <p:cNvPr id="3" name="Content Placeholder 2"/>
          <p:cNvSpPr>
            <a:spLocks noGrp="1"/>
          </p:cNvSpPr>
          <p:nvPr>
            <p:ph idx="1"/>
          </p:nvPr>
        </p:nvSpPr>
        <p:spPr>
          <a:xfrm>
            <a:off x="542362" y="1072130"/>
            <a:ext cx="8215876" cy="4942908"/>
          </a:xfrm>
        </p:spPr>
        <p:txBody>
          <a:bodyPr/>
          <a:lstStyle/>
          <a:p>
            <a:r>
              <a:rPr lang="bg-BG" sz="1600" dirty="0">
                <a:solidFill>
                  <a:srgbClr val="0000FF"/>
                </a:solidFill>
                <a:latin typeface="Verdana" pitchFamily="34" charset="0"/>
                <a:ea typeface="Verdana" pitchFamily="34" charset="0"/>
                <a:cs typeface="Verdana" pitchFamily="34" charset="0"/>
              </a:rPr>
              <a:t> </a:t>
            </a:r>
            <a:r>
              <a:rPr lang="en-GB" sz="1600" dirty="0"/>
              <a:t> </a:t>
            </a:r>
          </a:p>
          <a:p>
            <a:endParaRPr lang="en-GB" sz="2000" b="1" kern="1200" dirty="0">
              <a:solidFill>
                <a:srgbClr val="0000FF"/>
              </a:solidFill>
              <a:latin typeface="Verdana" pitchFamily="34" charset="0"/>
              <a:ea typeface="Verdana" pitchFamily="34" charset="0"/>
              <a:cs typeface="Verdana" pitchFamily="34" charset="0"/>
            </a:endParaRPr>
          </a:p>
          <a:p>
            <a:endParaRPr lang="en-GB" sz="1600" kern="1200" dirty="0">
              <a:solidFill>
                <a:srgbClr val="0000FF"/>
              </a:solidFill>
              <a:latin typeface="Verdana" pitchFamily="34" charset="0"/>
              <a:ea typeface="Verdana" pitchFamily="34" charset="0"/>
              <a:cs typeface="Verdana" pitchFamily="34" charset="0"/>
            </a:endParaRPr>
          </a:p>
          <a:p>
            <a:endParaRPr lang="en-GB" sz="1400" b="1" kern="1200" dirty="0">
              <a:solidFill>
                <a:srgbClr val="0000FF"/>
              </a:solidFill>
              <a:latin typeface="Verdana" pitchFamily="34" charset="0"/>
              <a:ea typeface="Verdana" pitchFamily="34" charset="0"/>
              <a:cs typeface="Verdana" pitchFamily="34" charset="0"/>
            </a:endParaRPr>
          </a:p>
          <a:p>
            <a:r>
              <a:rPr lang="bg-BG" sz="1600" kern="1200" dirty="0">
                <a:solidFill>
                  <a:srgbClr val="0000FF"/>
                </a:solidFill>
                <a:latin typeface="Verdana" pitchFamily="34" charset="0"/>
                <a:ea typeface="Verdana" pitchFamily="34" charset="0"/>
                <a:cs typeface="Verdana" pitchFamily="34" charset="0"/>
              </a:rPr>
              <a:t> </a:t>
            </a:r>
            <a:endParaRPr lang="en-GB" sz="1600" kern="1200" dirty="0">
              <a:solidFill>
                <a:srgbClr val="0000FF"/>
              </a:solidFill>
              <a:latin typeface="Verdana" pitchFamily="34" charset="0"/>
              <a:ea typeface="Verdana" pitchFamily="34" charset="0"/>
              <a:cs typeface="Verdana" pitchFamily="34" charset="0"/>
            </a:endParaRPr>
          </a:p>
          <a:p>
            <a:endParaRPr lang="en-GB" sz="1600" dirty="0"/>
          </a:p>
          <a:p>
            <a:endParaRPr lang="en-GB" sz="1600" dirty="0"/>
          </a:p>
          <a:p>
            <a:endParaRPr lang="en-GB"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GB" sz="1600" dirty="0"/>
          </a:p>
          <a:p>
            <a:r>
              <a:rPr lang="en-US" sz="1600" dirty="0">
                <a:solidFill>
                  <a:srgbClr val="0070C0"/>
                </a:solidFill>
                <a:latin typeface="+mj-lt"/>
              </a:rPr>
              <a:t>    </a:t>
            </a:r>
            <a:endParaRPr lang="bg-BG" sz="1600" dirty="0">
              <a:solidFill>
                <a:srgbClr val="0070C0"/>
              </a:solidFill>
              <a:latin typeface="+mj-lt"/>
            </a:endParaRPr>
          </a:p>
          <a:p>
            <a:endParaRPr lang="bg-BG" dirty="0"/>
          </a:p>
        </p:txBody>
      </p:sp>
      <p:sp>
        <p:nvSpPr>
          <p:cNvPr id="4102" name="Rectangle 5"/>
          <p:cNvSpPr>
            <a:spLocks noChangeArrowheads="1"/>
          </p:cNvSpPr>
          <p:nvPr/>
        </p:nvSpPr>
        <p:spPr bwMode="auto">
          <a:xfrm>
            <a:off x="342900" y="914400"/>
            <a:ext cx="8438243" cy="5254171"/>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dirty="0"/>
          </a:p>
        </p:txBody>
      </p:sp>
      <p:sp>
        <p:nvSpPr>
          <p:cNvPr id="2" name="Rectangle 1"/>
          <p:cNvSpPr/>
          <p:nvPr/>
        </p:nvSpPr>
        <p:spPr>
          <a:xfrm>
            <a:off x="537029" y="914400"/>
            <a:ext cx="8040914" cy="1929374"/>
          </a:xfrm>
          <a:prstGeom prst="rect">
            <a:avLst/>
          </a:prstGeom>
        </p:spPr>
        <p:txBody>
          <a:bodyPr wrap="square">
            <a:spAutoFit/>
          </a:bodyPr>
          <a:lstStyle/>
          <a:p>
            <a:pPr marL="0" marR="0" algn="just">
              <a:lnSpc>
                <a:spcPct val="107000"/>
              </a:lnSpc>
              <a:spcBef>
                <a:spcPts val="0"/>
              </a:spcBef>
              <a:spcAft>
                <a:spcPts val="0"/>
              </a:spcAft>
            </a:pPr>
            <a:r>
              <a:rPr lang="en-GB" sz="700" dirty="0">
                <a:solidFill>
                  <a:srgbClr val="0000FF"/>
                </a:solidFill>
                <a:latin typeface="Verdana" pitchFamily="34" charset="0"/>
                <a:ea typeface="Verdana" pitchFamily="34" charset="0"/>
                <a:cs typeface="Verdana" pitchFamily="34" charset="0"/>
              </a:rPr>
              <a:t> </a:t>
            </a:r>
          </a:p>
          <a:p>
            <a:pPr marL="0" marR="0" algn="just">
              <a:lnSpc>
                <a:spcPct val="107000"/>
              </a:lnSpc>
              <a:spcBef>
                <a:spcPts val="200"/>
              </a:spcBef>
              <a:spcAft>
                <a:spcPts val="0"/>
              </a:spcAft>
            </a:pPr>
            <a:r>
              <a:rPr lang="en-GB" sz="1600" b="1" u="sng" dirty="0">
                <a:solidFill>
                  <a:srgbClr val="0000FF"/>
                </a:solidFill>
                <a:latin typeface="Verdana" pitchFamily="34" charset="0"/>
                <a:ea typeface="Verdana" pitchFamily="34" charset="0"/>
                <a:cs typeface="Verdana" pitchFamily="34" charset="0"/>
              </a:rPr>
              <a:t>New AI research makes it easier to create fake footage of someone speaking</a:t>
            </a:r>
            <a:endParaRPr lang="en-GB" sz="1600" b="1"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r>
              <a:rPr lang="en-GB" sz="1600" dirty="0">
                <a:solidFill>
                  <a:srgbClr val="0000FF"/>
                </a:solidFill>
                <a:latin typeface="Verdana" pitchFamily="34" charset="0"/>
                <a:ea typeface="Verdana" pitchFamily="34" charset="0"/>
                <a:cs typeface="Verdana" pitchFamily="34" charset="0"/>
              </a:rPr>
              <a:t>LINK: </a:t>
            </a:r>
            <a:r>
              <a:rPr lang="en-GB" sz="1600" u="sng" dirty="0">
                <a:solidFill>
                  <a:srgbClr val="0000FF"/>
                </a:solidFill>
                <a:latin typeface="Verdana" pitchFamily="34" charset="0"/>
                <a:ea typeface="Verdana" pitchFamily="34" charset="0"/>
                <a:cs typeface="Verdana" pitchFamily="34" charset="0"/>
                <a:hlinkClick r:id="rId3"/>
              </a:rPr>
              <a:t>https://www.theverge.com/2017/7/12/15957844/ai-fake-video-audio-speech-obama</a:t>
            </a:r>
            <a:endParaRPr lang="en-GB" sz="1600"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r>
              <a:rPr lang="en-GB" sz="700" dirty="0">
                <a:solidFill>
                  <a:srgbClr val="0000FF"/>
                </a:solidFill>
                <a:latin typeface="Verdana" pitchFamily="34" charset="0"/>
                <a:ea typeface="Verdana" pitchFamily="34" charset="0"/>
                <a:cs typeface="Verdana" pitchFamily="34" charset="0"/>
              </a:rPr>
              <a:t> </a:t>
            </a:r>
          </a:p>
          <a:p>
            <a:pPr marL="0" marR="0" algn="just">
              <a:lnSpc>
                <a:spcPct val="107000"/>
              </a:lnSpc>
              <a:spcBef>
                <a:spcPts val="0"/>
              </a:spcBef>
              <a:spcAft>
                <a:spcPts val="0"/>
              </a:spcAft>
            </a:pPr>
            <a:r>
              <a:rPr lang="en-GB" sz="1600" dirty="0">
                <a:solidFill>
                  <a:srgbClr val="0000FF"/>
                </a:solidFill>
                <a:latin typeface="Verdana" pitchFamily="34" charset="0"/>
                <a:ea typeface="Verdana" pitchFamily="34" charset="0"/>
                <a:cs typeface="Verdana" pitchFamily="34" charset="0"/>
              </a:rPr>
              <a:t>By James Vincent</a:t>
            </a:r>
          </a:p>
          <a:p>
            <a:pPr marL="0" marR="0" algn="just">
              <a:lnSpc>
                <a:spcPct val="107000"/>
              </a:lnSpc>
              <a:spcBef>
                <a:spcPts val="0"/>
              </a:spcBef>
              <a:spcAft>
                <a:spcPts val="0"/>
              </a:spcAft>
            </a:pPr>
            <a:r>
              <a:rPr lang="en-GB" sz="1600" dirty="0">
                <a:solidFill>
                  <a:srgbClr val="0000FF"/>
                </a:solidFill>
                <a:latin typeface="Verdana" pitchFamily="34" charset="0"/>
                <a:ea typeface="Verdana" pitchFamily="34" charset="0"/>
                <a:cs typeface="Verdana" pitchFamily="34" charset="0"/>
              </a:rPr>
              <a:t>@</a:t>
            </a:r>
            <a:r>
              <a:rPr lang="en-GB" sz="1600" dirty="0" err="1">
                <a:solidFill>
                  <a:srgbClr val="0000FF"/>
                </a:solidFill>
                <a:latin typeface="Verdana" pitchFamily="34" charset="0"/>
                <a:ea typeface="Verdana" pitchFamily="34" charset="0"/>
                <a:cs typeface="Verdana" pitchFamily="34" charset="0"/>
              </a:rPr>
              <a:t>jjvincent</a:t>
            </a:r>
            <a:r>
              <a:rPr lang="en-GB" sz="1600" dirty="0">
                <a:solidFill>
                  <a:srgbClr val="0000FF"/>
                </a:solidFill>
                <a:latin typeface="Verdana" pitchFamily="34" charset="0"/>
                <a:ea typeface="Verdana" pitchFamily="34" charset="0"/>
                <a:cs typeface="Verdana" pitchFamily="34" charset="0"/>
              </a:rPr>
              <a:t>  Jul 12, 2017, 2:21pm EDT</a:t>
            </a:r>
            <a:endParaRPr lang="en-GB" sz="1600" dirty="0">
              <a:solidFill>
                <a:srgbClr val="0000FF"/>
              </a:solidFill>
              <a:effectLst/>
              <a:latin typeface="Verdana" pitchFamily="34" charset="0"/>
              <a:ea typeface="Verdana" pitchFamily="34" charset="0"/>
              <a:cs typeface="Verdana" pitchFamily="34" charset="0"/>
            </a:endParaRPr>
          </a:p>
        </p:txBody>
      </p:sp>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61549" y="4112632"/>
            <a:ext cx="3000943" cy="1891105"/>
          </a:xfrm>
          <a:prstGeom prst="rect">
            <a:avLst/>
          </a:prstGeom>
          <a:noFill/>
          <a:ln>
            <a:noFill/>
          </a:ln>
        </p:spPr>
      </p:pic>
    </p:spTree>
    <p:extLst>
      <p:ext uri="{BB962C8B-B14F-4D97-AF65-F5344CB8AC3E}">
        <p14:creationId xmlns:p14="http://schemas.microsoft.com/office/powerpoint/2010/main" val="28981265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
            <a:extLst>
              <a:ext uri="{FF2B5EF4-FFF2-40B4-BE49-F238E27FC236}">
                <a16:creationId xmlns:a16="http://schemas.microsoft.com/office/drawing/2014/main" id="{8E8661AD-8D73-4E06-A9F7-F2AAD8E14763}"/>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06035ECF-9740-4E02-AFE1-9F52C6408543}" type="slidenum">
              <a:rPr lang="en-US" altLang="en-US" sz="1000" b="1"/>
              <a:pPr algn="ctr" eaLnBrk="1">
                <a:lnSpc>
                  <a:spcPct val="100000"/>
                </a:lnSpc>
                <a:spcAft>
                  <a:spcPct val="0"/>
                </a:spcAft>
              </a:pPr>
              <a:t>70</a:t>
            </a:fld>
            <a:endParaRPr lang="en-US" altLang="en-US" sz="1000" b="1"/>
          </a:p>
        </p:txBody>
      </p:sp>
      <p:sp>
        <p:nvSpPr>
          <p:cNvPr id="150531" name="Text Box 2">
            <a:extLst>
              <a:ext uri="{FF2B5EF4-FFF2-40B4-BE49-F238E27FC236}">
                <a16:creationId xmlns:a16="http://schemas.microsoft.com/office/drawing/2014/main" id="{4A5A22F8-BD2F-4952-AB40-417AF1E74D9D}"/>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150532" name="Rectangle 3">
            <a:extLst>
              <a:ext uri="{FF2B5EF4-FFF2-40B4-BE49-F238E27FC236}">
                <a16:creationId xmlns:a16="http://schemas.microsoft.com/office/drawing/2014/main" id="{A0F740C7-DC13-468B-97EF-3141CAB8A3BC}"/>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150533" name="Rectangle 4">
            <a:extLst>
              <a:ext uri="{FF2B5EF4-FFF2-40B4-BE49-F238E27FC236}">
                <a16:creationId xmlns:a16="http://schemas.microsoft.com/office/drawing/2014/main" id="{FDCED854-5B3F-4DD1-9BE9-43EF2EAEFAEE}"/>
              </a:ext>
            </a:extLst>
          </p:cNvPr>
          <p:cNvSpPr>
            <a:spLocks noChangeArrowheads="1"/>
          </p:cNvSpPr>
          <p:nvPr/>
        </p:nvSpPr>
        <p:spPr bwMode="auto">
          <a:xfrm>
            <a:off x="471488" y="1028700"/>
            <a:ext cx="8108950" cy="420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65088">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algn="just" eaLnBrk="1" hangingPunct="1">
              <a:lnSpc>
                <a:spcPct val="150000"/>
              </a:lnSpc>
              <a:spcAft>
                <a:spcPct val="0"/>
              </a:spcAft>
            </a:pPr>
            <a:r>
              <a:rPr lang="en-US" altLang="en-US" sz="2000" b="1">
                <a:solidFill>
                  <a:srgbClr val="990000"/>
                </a:solidFill>
                <a:latin typeface="Verdana" panose="020B0604030504040204" pitchFamily="34" charset="0"/>
                <a:cs typeface="Times New Roman" panose="02020603050405020304" pitchFamily="18" charset="0"/>
              </a:rPr>
              <a:t>Recurrent neural network</a:t>
            </a:r>
          </a:p>
          <a:p>
            <a:pPr algn="just" eaLnBrk="1" hangingPunct="1">
              <a:lnSpc>
                <a:spcPct val="150000"/>
              </a:lnSpc>
              <a:spcAft>
                <a:spcPct val="0"/>
              </a:spcAft>
            </a:pPr>
            <a:r>
              <a:rPr lang="en-US" altLang="en-US" sz="2000" b="1">
                <a:solidFill>
                  <a:srgbClr val="990000"/>
                </a:solidFill>
                <a:latin typeface="Verdana" panose="020B0604030504040204" pitchFamily="34" charset="0"/>
                <a:cs typeface="Times New Roman" panose="02020603050405020304" pitchFamily="18" charset="0"/>
              </a:rPr>
              <a:t>How it works </a:t>
            </a:r>
          </a:p>
          <a:p>
            <a:pPr algn="just" eaLnBrk="1" hangingPunct="1">
              <a:lnSpc>
                <a:spcPct val="150000"/>
              </a:lnSpc>
              <a:spcAft>
                <a:spcPct val="0"/>
              </a:spcAft>
            </a:pPr>
            <a:r>
              <a:rPr lang="en-US" altLang="en-US" sz="2000" b="1">
                <a:solidFill>
                  <a:srgbClr val="0000FF"/>
                </a:solidFill>
                <a:latin typeface="Verdana" panose="020B0604030504040204" pitchFamily="34" charset="0"/>
                <a:cs typeface="Times New Roman" panose="02020603050405020304" pitchFamily="18" charset="0"/>
              </a:rPr>
              <a:t>Processing image</a:t>
            </a:r>
          </a:p>
          <a:p>
            <a:pPr algn="just" eaLnBrk="1" hangingPunct="1">
              <a:lnSpc>
                <a:spcPct val="150000"/>
              </a:lnSpc>
              <a:spcAft>
                <a:spcPct val="0"/>
              </a:spcAft>
            </a:pPr>
            <a:endParaRPr lang="en-US" altLang="en-US" sz="2000" b="1">
              <a:solidFill>
                <a:srgbClr val="0000FF"/>
              </a:solidFill>
              <a:latin typeface="Verdana" panose="020B0604030504040204" pitchFamily="34" charset="0"/>
              <a:cs typeface="Times New Roman" panose="02020603050405020304" pitchFamily="18" charset="0"/>
            </a:endParaRPr>
          </a:p>
          <a:p>
            <a:pPr algn="just" eaLnBrk="1" hangingPunct="1">
              <a:lnSpc>
                <a:spcPct val="150000"/>
              </a:lnSpc>
              <a:spcAft>
                <a:spcPct val="0"/>
              </a:spcAft>
            </a:pPr>
            <a:r>
              <a:rPr lang="en-US" altLang="en-US" sz="2000">
                <a:solidFill>
                  <a:srgbClr val="0000FF"/>
                </a:solidFill>
                <a:latin typeface="Verdana" panose="020B0604030504040204" pitchFamily="34" charset="0"/>
                <a:cs typeface="Times New Roman" panose="02020603050405020304" pitchFamily="18" charset="0"/>
              </a:rPr>
              <a:t>3.  After receiving “free,” the neuron assigns a probability to every word in the English vocabulary that could complete the sentence. If trained well, the RNN will assign the word “tomorrow” one of the highest probabilities and will choose it to complete the sentence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1">
            <a:extLst>
              <a:ext uri="{FF2B5EF4-FFF2-40B4-BE49-F238E27FC236}">
                <a16:creationId xmlns:a16="http://schemas.microsoft.com/office/drawing/2014/main" id="{B8132937-140D-47E8-B9A6-1524FFA572AF}"/>
              </a:ext>
            </a:extLst>
          </p:cNvPr>
          <p:cNvSpPr>
            <a:spLocks noChangeArrowheads="1"/>
          </p:cNvSpPr>
          <p:nvPr/>
        </p:nvSpPr>
        <p:spPr bwMode="auto">
          <a:xfrm>
            <a:off x="5432425" y="6408738"/>
            <a:ext cx="9525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nSpc>
                <a:spcPct val="93000"/>
              </a:lnSpc>
              <a:spcAft>
                <a:spcPts val="142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000000"/>
                </a:solidFill>
                <a:latin typeface="Arial" panose="020B0604020202020204" pitchFamily="34" charset="0"/>
                <a:ea typeface="Microsoft YaHei" panose="020B0503020204020204" pitchFamily="34" charset="-122"/>
              </a:defRPr>
            </a:lvl9pPr>
          </a:lstStyle>
          <a:p>
            <a:pPr algn="ctr" eaLnBrk="1">
              <a:lnSpc>
                <a:spcPct val="100000"/>
              </a:lnSpc>
              <a:spcAft>
                <a:spcPct val="0"/>
              </a:spcAft>
            </a:pPr>
            <a:fld id="{E383D50E-EA8B-4157-8B4C-F114B6A7FC54}" type="slidenum">
              <a:rPr lang="en-US" altLang="en-US" sz="1000" b="1"/>
              <a:pPr algn="ctr" eaLnBrk="1">
                <a:lnSpc>
                  <a:spcPct val="100000"/>
                </a:lnSpc>
                <a:spcAft>
                  <a:spcPct val="0"/>
                </a:spcAft>
              </a:pPr>
              <a:t>71</a:t>
            </a:fld>
            <a:endParaRPr lang="en-US" altLang="en-US" sz="1000" b="1"/>
          </a:p>
        </p:txBody>
      </p:sp>
      <p:sp>
        <p:nvSpPr>
          <p:cNvPr id="152579" name="Text Box 2">
            <a:extLst>
              <a:ext uri="{FF2B5EF4-FFF2-40B4-BE49-F238E27FC236}">
                <a16:creationId xmlns:a16="http://schemas.microsoft.com/office/drawing/2014/main" id="{0D7C7E6D-14E4-43D4-908F-DC773007BB08}"/>
              </a:ext>
            </a:extLst>
          </p:cNvPr>
          <p:cNvSpPr txBox="1">
            <a:spLocks noChangeArrowheads="1"/>
          </p:cNvSpPr>
          <p:nvPr/>
        </p:nvSpPr>
        <p:spPr bwMode="auto">
          <a:xfrm>
            <a:off x="542925" y="1071563"/>
            <a:ext cx="8215313" cy="494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1313">
              <a:lnSpc>
                <a:spcPct val="93000"/>
              </a:lnSpc>
              <a:spcAft>
                <a:spcPts val="142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1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Arial" panose="020B0604020202020204" pitchFamily="34" charset="0"/>
                <a:ea typeface="Microsoft YaHei" panose="020B0503020204020204" pitchFamily="34" charset="-122"/>
              </a:defRPr>
            </a:lvl9pPr>
          </a:lstStyle>
          <a:p>
            <a:pPr eaLnBrk="1">
              <a:lnSpc>
                <a:spcPct val="100000"/>
              </a:lnSpc>
              <a:spcBef>
                <a:spcPts val="225"/>
              </a:spcBef>
              <a:spcAft>
                <a:spcPts val="338"/>
              </a:spcAft>
            </a:pPr>
            <a:r>
              <a:rPr lang="en-US" altLang="en-US" sz="1600">
                <a:latin typeface="Verdana" panose="020B0604030504040204" pitchFamily="34" charset="0"/>
              </a:rPr>
              <a:t> </a:t>
            </a:r>
            <a:r>
              <a:rPr lang="en-US" altLang="en-US" sz="1600"/>
              <a:t> </a:t>
            </a:r>
          </a:p>
          <a:p>
            <a:pPr eaLnBrk="1">
              <a:lnSpc>
                <a:spcPct val="100000"/>
              </a:lnSpc>
              <a:spcBef>
                <a:spcPts val="225"/>
              </a:spcBef>
              <a:spcAft>
                <a:spcPts val="338"/>
              </a:spcAft>
            </a:pPr>
            <a:endParaRPr lang="en-US" altLang="en-US" sz="2000" b="1">
              <a:latin typeface="Verdana" panose="020B0604030504040204" pitchFamily="34" charset="0"/>
            </a:endParaRPr>
          </a:p>
          <a:p>
            <a:pPr eaLnBrk="1">
              <a:lnSpc>
                <a:spcPct val="100000"/>
              </a:lnSpc>
              <a:spcBef>
                <a:spcPts val="225"/>
              </a:spcBef>
              <a:spcAft>
                <a:spcPts val="338"/>
              </a:spcAft>
            </a:pPr>
            <a:endParaRPr lang="en-US" altLang="en-US" sz="1600">
              <a:latin typeface="Verdana" panose="020B0604030504040204" pitchFamily="34" charset="0"/>
            </a:endParaRPr>
          </a:p>
          <a:p>
            <a:pPr eaLnBrk="1">
              <a:lnSpc>
                <a:spcPct val="100000"/>
              </a:lnSpc>
              <a:spcBef>
                <a:spcPts val="225"/>
              </a:spcBef>
              <a:spcAft>
                <a:spcPts val="338"/>
              </a:spcAft>
            </a:pPr>
            <a:endParaRPr lang="en-US" altLang="en-US" sz="1400" b="1">
              <a:latin typeface="Verdana" panose="020B0604030504040204" pitchFamily="34" charset="0"/>
            </a:endParaRPr>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endParaRPr lang="en-US" altLang="en-US" sz="1600"/>
          </a:p>
          <a:p>
            <a:pPr eaLnBrk="1">
              <a:lnSpc>
                <a:spcPct val="100000"/>
              </a:lnSpc>
              <a:spcBef>
                <a:spcPts val="225"/>
              </a:spcBef>
              <a:spcAft>
                <a:spcPts val="338"/>
              </a:spcAft>
            </a:pPr>
            <a:r>
              <a:rPr lang="en-US" altLang="en-US" sz="1600">
                <a:latin typeface="Verdana" panose="020B0604030504040204" pitchFamily="34" charset="0"/>
              </a:rPr>
              <a:t>    </a:t>
            </a:r>
          </a:p>
          <a:p>
            <a:pPr eaLnBrk="1">
              <a:lnSpc>
                <a:spcPct val="100000"/>
              </a:lnSpc>
              <a:spcBef>
                <a:spcPts val="225"/>
              </a:spcBef>
              <a:spcAft>
                <a:spcPts val="338"/>
              </a:spcAft>
            </a:pPr>
            <a:endParaRPr lang="en-US" altLang="en-US"/>
          </a:p>
        </p:txBody>
      </p:sp>
      <p:sp>
        <p:nvSpPr>
          <p:cNvPr id="152580" name="Rectangle 3">
            <a:extLst>
              <a:ext uri="{FF2B5EF4-FFF2-40B4-BE49-F238E27FC236}">
                <a16:creationId xmlns:a16="http://schemas.microsoft.com/office/drawing/2014/main" id="{A8144CF2-F182-45AB-9841-DE8A7B4DF00A}"/>
              </a:ext>
            </a:extLst>
          </p:cNvPr>
          <p:cNvSpPr>
            <a:spLocks noChangeArrowheads="1"/>
          </p:cNvSpPr>
          <p:nvPr/>
        </p:nvSpPr>
        <p:spPr bwMode="auto">
          <a:xfrm>
            <a:off x="342900" y="914400"/>
            <a:ext cx="8437563" cy="5254625"/>
          </a:xfrm>
          <a:prstGeom prst="rect">
            <a:avLst/>
          </a:prstGeom>
          <a:noFill/>
          <a:ln w="2556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89092" name="Rectangle 4">
            <a:extLst>
              <a:ext uri="{FF2B5EF4-FFF2-40B4-BE49-F238E27FC236}">
                <a16:creationId xmlns:a16="http://schemas.microsoft.com/office/drawing/2014/main" id="{9B5282FC-86FC-4CBB-B445-11A05EDEE59B}"/>
              </a:ext>
            </a:extLst>
          </p:cNvPr>
          <p:cNvSpPr>
            <a:spLocks noChangeArrowheads="1"/>
          </p:cNvSpPr>
          <p:nvPr/>
        </p:nvSpPr>
        <p:spPr bwMode="auto">
          <a:xfrm>
            <a:off x="506413" y="993775"/>
            <a:ext cx="8108950" cy="5119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280988" indent="-21590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b="1" dirty="0">
                <a:solidFill>
                  <a:srgbClr val="990000"/>
                </a:solidFill>
                <a:latin typeface="Verdana" panose="020B0604030504040204" pitchFamily="34" charset="0"/>
                <a:cs typeface="Times New Roman" panose="02020603050405020304" pitchFamily="18" charset="0"/>
              </a:rPr>
              <a:t>Recurrent neural network</a:t>
            </a:r>
          </a:p>
          <a:p>
            <a:pPr marL="65088" indent="0" algn="just" eaLnBrk="1" hangingPunct="1">
              <a:lnSpc>
                <a:spcPct val="150000"/>
              </a:lnSpc>
              <a:buClr>
                <a:srgbClr val="000000"/>
              </a:buClr>
              <a:buSzPct val="100000"/>
              <a:buFont typeface="Times New Roman" panose="02020603050405020304" pitchFamily="18" charset="0"/>
              <a:buNone/>
              <a:defRPr/>
            </a:pPr>
            <a:r>
              <a:rPr lang="en-US" altLang="en-US" sz="2000" b="1" dirty="0">
                <a:solidFill>
                  <a:srgbClr val="990000"/>
                </a:solidFill>
                <a:latin typeface="Verdana" panose="020B0604030504040204" pitchFamily="34" charset="0"/>
                <a:cs typeface="Times New Roman" panose="02020603050405020304" pitchFamily="18" charset="0"/>
              </a:rPr>
              <a:t>Business case use</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Generate analyst reports for securities traders</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Provide language translation</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Track visual changes to an area after a disaster to assess potential damage claims (in conjunction with CNNs)</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Assess the likelihood that a credit-card transaction is fraudulent</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Generate captions for images</a:t>
            </a:r>
          </a:p>
          <a:p>
            <a:pPr algn="just" eaLnBrk="1" hangingPunct="1">
              <a:lnSpc>
                <a:spcPct val="150000"/>
              </a:lnSpc>
              <a:buClr>
                <a:srgbClr val="0000FF"/>
              </a:buClr>
              <a:buSzPct val="45000"/>
              <a:buFont typeface="Wingdings" panose="05000000000000000000" pitchFamily="2" charset="2"/>
              <a:buChar char=""/>
              <a:defRPr/>
            </a:pPr>
            <a:r>
              <a:rPr lang="en-US" altLang="en-US" sz="2000" dirty="0">
                <a:solidFill>
                  <a:srgbClr val="00B050"/>
                </a:solidFill>
                <a:latin typeface="Verdana" panose="020B0604030504040204" pitchFamily="34" charset="0"/>
                <a:cs typeface="Times New Roman" panose="02020603050405020304" pitchFamily="18" charset="0"/>
              </a:rPr>
              <a:t>Power chatbots that can address more nuanced customer needs and inquiries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432425" y="6408738"/>
            <a:ext cx="952500" cy="301625"/>
          </a:xfrm>
          <a:prstGeom prst="rect">
            <a:avLst/>
          </a:prstGeom>
          <a:noFill/>
          <a:ln w="9525">
            <a:noFill/>
            <a:miter lim="800000"/>
            <a:headEnd/>
            <a:tailEnd/>
          </a:ln>
        </p:spPr>
        <p:txBody>
          <a:bodyPr lIns="91436" tIns="45718" rIns="91436" bIns="45718"/>
          <a:lstStyle/>
          <a:p>
            <a:pPr algn="ctr" eaLnBrk="0" hangingPunct="0"/>
            <a:fld id="{650A8A48-EDF5-40FF-8C9E-FF25F2BE2156}" type="slidenum">
              <a:rPr lang="en-US" sz="1000" b="1"/>
              <a:pPr algn="ctr" eaLnBrk="0" hangingPunct="0"/>
              <a:t>8</a:t>
            </a:fld>
            <a:endParaRPr lang="en-US" sz="1000" b="1" dirty="0"/>
          </a:p>
        </p:txBody>
      </p:sp>
      <p:sp>
        <p:nvSpPr>
          <p:cNvPr id="3" name="Content Placeholder 2"/>
          <p:cNvSpPr>
            <a:spLocks noGrp="1"/>
          </p:cNvSpPr>
          <p:nvPr>
            <p:ph idx="1"/>
          </p:nvPr>
        </p:nvSpPr>
        <p:spPr>
          <a:xfrm>
            <a:off x="542362" y="1072130"/>
            <a:ext cx="8215876" cy="4942908"/>
          </a:xfrm>
        </p:spPr>
        <p:txBody>
          <a:bodyPr/>
          <a:lstStyle/>
          <a:p>
            <a:r>
              <a:rPr lang="bg-BG" sz="1600" dirty="0">
                <a:solidFill>
                  <a:srgbClr val="0000FF"/>
                </a:solidFill>
                <a:latin typeface="Verdana" pitchFamily="34" charset="0"/>
                <a:ea typeface="Verdana" pitchFamily="34" charset="0"/>
                <a:cs typeface="Verdana" pitchFamily="34" charset="0"/>
              </a:rPr>
              <a:t> </a:t>
            </a:r>
            <a:r>
              <a:rPr lang="en-GB" sz="1600" dirty="0"/>
              <a:t> </a:t>
            </a:r>
          </a:p>
          <a:p>
            <a:endParaRPr lang="en-GB" sz="2000" b="1" kern="1200" dirty="0">
              <a:solidFill>
                <a:srgbClr val="0000FF"/>
              </a:solidFill>
              <a:latin typeface="Verdana" pitchFamily="34" charset="0"/>
              <a:ea typeface="Verdana" pitchFamily="34" charset="0"/>
              <a:cs typeface="Verdana" pitchFamily="34" charset="0"/>
            </a:endParaRPr>
          </a:p>
          <a:p>
            <a:endParaRPr lang="en-GB" sz="1600" kern="1200" dirty="0">
              <a:solidFill>
                <a:srgbClr val="0000FF"/>
              </a:solidFill>
              <a:latin typeface="Verdana" pitchFamily="34" charset="0"/>
              <a:ea typeface="Verdana" pitchFamily="34" charset="0"/>
              <a:cs typeface="Verdana" pitchFamily="34" charset="0"/>
            </a:endParaRPr>
          </a:p>
          <a:p>
            <a:endParaRPr lang="en-GB" sz="1400" b="1" kern="1200" dirty="0">
              <a:solidFill>
                <a:srgbClr val="0000FF"/>
              </a:solidFill>
              <a:latin typeface="Verdana" pitchFamily="34" charset="0"/>
              <a:ea typeface="Verdana" pitchFamily="34" charset="0"/>
              <a:cs typeface="Verdana" pitchFamily="34" charset="0"/>
            </a:endParaRPr>
          </a:p>
          <a:p>
            <a:r>
              <a:rPr lang="bg-BG" sz="1600" kern="1200" dirty="0">
                <a:solidFill>
                  <a:srgbClr val="0000FF"/>
                </a:solidFill>
                <a:latin typeface="Verdana" pitchFamily="34" charset="0"/>
                <a:ea typeface="Verdana" pitchFamily="34" charset="0"/>
                <a:cs typeface="Verdana" pitchFamily="34" charset="0"/>
              </a:rPr>
              <a:t> </a:t>
            </a:r>
            <a:endParaRPr lang="en-GB" sz="1600" kern="1200" dirty="0">
              <a:solidFill>
                <a:srgbClr val="0000FF"/>
              </a:solidFill>
              <a:latin typeface="Verdana" pitchFamily="34" charset="0"/>
              <a:ea typeface="Verdana" pitchFamily="34" charset="0"/>
              <a:cs typeface="Verdana" pitchFamily="34" charset="0"/>
            </a:endParaRPr>
          </a:p>
          <a:p>
            <a:endParaRPr lang="en-GB" sz="1600" dirty="0"/>
          </a:p>
          <a:p>
            <a:endParaRPr lang="en-GB" sz="1600" dirty="0"/>
          </a:p>
          <a:p>
            <a:endParaRPr lang="en-GB"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GB" sz="1600" dirty="0"/>
          </a:p>
          <a:p>
            <a:r>
              <a:rPr lang="en-US" sz="1600" dirty="0">
                <a:solidFill>
                  <a:srgbClr val="0070C0"/>
                </a:solidFill>
                <a:latin typeface="+mj-lt"/>
              </a:rPr>
              <a:t>    </a:t>
            </a:r>
            <a:endParaRPr lang="bg-BG" sz="1600" dirty="0">
              <a:solidFill>
                <a:srgbClr val="0070C0"/>
              </a:solidFill>
              <a:latin typeface="+mj-lt"/>
            </a:endParaRPr>
          </a:p>
          <a:p>
            <a:endParaRPr lang="bg-BG" dirty="0"/>
          </a:p>
        </p:txBody>
      </p:sp>
      <p:sp>
        <p:nvSpPr>
          <p:cNvPr id="4102" name="Rectangle 5"/>
          <p:cNvSpPr>
            <a:spLocks noChangeArrowheads="1"/>
          </p:cNvSpPr>
          <p:nvPr/>
        </p:nvSpPr>
        <p:spPr bwMode="auto">
          <a:xfrm>
            <a:off x="342900" y="914400"/>
            <a:ext cx="8438243" cy="5254171"/>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dirty="0"/>
          </a:p>
        </p:txBody>
      </p:sp>
      <p:sp>
        <p:nvSpPr>
          <p:cNvPr id="2" name="Rectangle 1"/>
          <p:cNvSpPr/>
          <p:nvPr/>
        </p:nvSpPr>
        <p:spPr>
          <a:xfrm>
            <a:off x="537028" y="1117646"/>
            <a:ext cx="8011885" cy="5029262"/>
          </a:xfrm>
          <a:prstGeom prst="rect">
            <a:avLst/>
          </a:prstGeom>
        </p:spPr>
        <p:txBody>
          <a:bodyPr wrap="square">
            <a:spAutoFit/>
          </a:bodyPr>
          <a:lstStyle/>
          <a:p>
            <a:pPr marL="0" marR="0" algn="just">
              <a:lnSpc>
                <a:spcPct val="107000"/>
              </a:lnSpc>
              <a:spcBef>
                <a:spcPts val="200"/>
              </a:spcBef>
              <a:spcAft>
                <a:spcPts val="0"/>
              </a:spcAft>
            </a:pPr>
            <a:r>
              <a:rPr lang="en-GB" sz="1600" b="1" u="sng" dirty="0">
                <a:solidFill>
                  <a:srgbClr val="0000FF"/>
                </a:solidFill>
                <a:latin typeface="Verdana" pitchFamily="34" charset="0"/>
                <a:ea typeface="Verdana" pitchFamily="34" charset="0"/>
                <a:cs typeface="Verdana" pitchFamily="34" charset="0"/>
              </a:rPr>
              <a:t>Can a neural network learn to recognize doodling?</a:t>
            </a:r>
            <a:endParaRPr lang="en-GB" sz="1600" b="1"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r>
              <a:rPr lang="en-GB" sz="1600" dirty="0">
                <a:solidFill>
                  <a:srgbClr val="0000FF"/>
                </a:solidFill>
                <a:latin typeface="Verdana" pitchFamily="34" charset="0"/>
                <a:ea typeface="Verdana" pitchFamily="34" charset="0"/>
                <a:cs typeface="Verdana" pitchFamily="34" charset="0"/>
              </a:rPr>
              <a:t>LINK: </a:t>
            </a:r>
            <a:r>
              <a:rPr lang="en-GB" sz="1600" u="sng" dirty="0">
                <a:solidFill>
                  <a:srgbClr val="0000FF"/>
                </a:solidFill>
                <a:latin typeface="Verdana" pitchFamily="34" charset="0"/>
                <a:ea typeface="Verdana" pitchFamily="34" charset="0"/>
                <a:cs typeface="Verdana" pitchFamily="34" charset="0"/>
                <a:hlinkClick r:id="rId3"/>
              </a:rPr>
              <a:t>https://quickdraw.withgoogle.com/</a:t>
            </a:r>
            <a:endParaRPr lang="en-GB" sz="1600" u="sng"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u="sng" dirty="0">
              <a:solidFill>
                <a:srgbClr val="0000FF"/>
              </a:solidFill>
              <a:effectLst/>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u="sng"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u="sng" dirty="0">
              <a:solidFill>
                <a:srgbClr val="0000FF"/>
              </a:solidFill>
              <a:effectLst/>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u="sng"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u="sng" dirty="0">
              <a:solidFill>
                <a:srgbClr val="0000FF"/>
              </a:solidFill>
              <a:effectLst/>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u="sng"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u="sng" dirty="0">
              <a:solidFill>
                <a:srgbClr val="0000FF"/>
              </a:solidFill>
              <a:effectLst/>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u="sng"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u="sng" dirty="0">
              <a:solidFill>
                <a:srgbClr val="0000FF"/>
              </a:solidFill>
              <a:effectLst/>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u="sng"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u="sng" dirty="0">
              <a:solidFill>
                <a:srgbClr val="0000FF"/>
              </a:solidFill>
              <a:effectLst/>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u="sng" dirty="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u="sng" dirty="0">
              <a:solidFill>
                <a:srgbClr val="0000FF"/>
              </a:solidFill>
              <a:effectLst/>
              <a:latin typeface="Verdana" pitchFamily="34" charset="0"/>
              <a:ea typeface="Verdana" pitchFamily="34" charset="0"/>
              <a:cs typeface="Verdana" pitchFamily="34" charset="0"/>
            </a:endParaRPr>
          </a:p>
          <a:p>
            <a:r>
              <a:rPr lang="en-GB" sz="1600" dirty="0">
                <a:solidFill>
                  <a:srgbClr val="0000FF"/>
                </a:solidFill>
                <a:latin typeface="Verdana" pitchFamily="34" charset="0"/>
                <a:ea typeface="Verdana" pitchFamily="34" charset="0"/>
                <a:cs typeface="Verdana" pitchFamily="34" charset="0"/>
              </a:rPr>
              <a:t>Can a neural network learn to recognize </a:t>
            </a:r>
            <a:r>
              <a:rPr lang="en-GB" sz="1600" dirty="0">
                <a:solidFill>
                  <a:srgbClr val="0000FF"/>
                </a:solidFill>
                <a:highlight>
                  <a:srgbClr val="FFFF00"/>
                </a:highlight>
                <a:latin typeface="Verdana" pitchFamily="34" charset="0"/>
                <a:ea typeface="Verdana" pitchFamily="34" charset="0"/>
                <a:cs typeface="Verdana" pitchFamily="34" charset="0"/>
              </a:rPr>
              <a:t>doodling?</a:t>
            </a:r>
          </a:p>
          <a:p>
            <a:r>
              <a:rPr lang="en-GB" sz="1600" dirty="0">
                <a:solidFill>
                  <a:srgbClr val="0000FF"/>
                </a:solidFill>
                <a:latin typeface="Verdana" pitchFamily="34" charset="0"/>
                <a:ea typeface="Verdana" pitchFamily="34" charset="0"/>
                <a:cs typeface="Verdana" pitchFamily="34" charset="0"/>
              </a:rPr>
              <a:t> </a:t>
            </a:r>
          </a:p>
          <a:p>
            <a:r>
              <a:rPr lang="en-GB" sz="1600" dirty="0">
                <a:solidFill>
                  <a:srgbClr val="0000FF"/>
                </a:solidFill>
                <a:latin typeface="Verdana" pitchFamily="34" charset="0"/>
                <a:ea typeface="Verdana" pitchFamily="34" charset="0"/>
                <a:cs typeface="Verdana" pitchFamily="34" charset="0"/>
              </a:rPr>
              <a:t>Help teach it by adding your drawings to the world’s largest doodling data set, shared publicly to help with machine learning research</a:t>
            </a:r>
            <a:endParaRPr lang="en-GB" sz="1600" dirty="0">
              <a:solidFill>
                <a:srgbClr val="0000FF"/>
              </a:solidFill>
              <a:effectLst/>
              <a:latin typeface="Verdana" pitchFamily="34" charset="0"/>
              <a:ea typeface="Verdana" pitchFamily="34" charset="0"/>
              <a:cs typeface="Verdana" pitchFamily="34" charset="0"/>
            </a:endParaRPr>
          </a:p>
        </p:txBody>
      </p:sp>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2637971" y="1905908"/>
            <a:ext cx="3848100" cy="2552700"/>
          </a:xfrm>
          <a:prstGeom prst="rect">
            <a:avLst/>
          </a:prstGeom>
          <a:noFill/>
          <a:ln>
            <a:noFill/>
          </a:ln>
        </p:spPr>
      </p:pic>
    </p:spTree>
    <p:extLst>
      <p:ext uri="{BB962C8B-B14F-4D97-AF65-F5344CB8AC3E}">
        <p14:creationId xmlns:p14="http://schemas.microsoft.com/office/powerpoint/2010/main" val="4248674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432425" y="6408738"/>
            <a:ext cx="952500" cy="301625"/>
          </a:xfrm>
          <a:prstGeom prst="rect">
            <a:avLst/>
          </a:prstGeom>
          <a:noFill/>
          <a:ln w="9525">
            <a:noFill/>
            <a:miter lim="800000"/>
            <a:headEnd/>
            <a:tailEnd/>
          </a:ln>
        </p:spPr>
        <p:txBody>
          <a:bodyPr lIns="91436" tIns="45718" rIns="91436" bIns="45718"/>
          <a:lstStyle/>
          <a:p>
            <a:pPr algn="ctr" eaLnBrk="0" hangingPunct="0"/>
            <a:fld id="{650A8A48-EDF5-40FF-8C9E-FF25F2BE2156}" type="slidenum">
              <a:rPr lang="en-US" sz="1000" b="1"/>
              <a:pPr algn="ctr" eaLnBrk="0" hangingPunct="0"/>
              <a:t>9</a:t>
            </a:fld>
            <a:endParaRPr lang="en-US" sz="1000" b="1" dirty="0"/>
          </a:p>
        </p:txBody>
      </p:sp>
      <p:sp>
        <p:nvSpPr>
          <p:cNvPr id="3" name="Content Placeholder 2"/>
          <p:cNvSpPr>
            <a:spLocks noGrp="1"/>
          </p:cNvSpPr>
          <p:nvPr>
            <p:ph idx="1"/>
          </p:nvPr>
        </p:nvSpPr>
        <p:spPr>
          <a:xfrm>
            <a:off x="542362" y="1072130"/>
            <a:ext cx="8215876" cy="4942908"/>
          </a:xfrm>
        </p:spPr>
        <p:txBody>
          <a:bodyPr/>
          <a:lstStyle/>
          <a:p>
            <a:r>
              <a:rPr lang="bg-BG" sz="1600" dirty="0">
                <a:solidFill>
                  <a:srgbClr val="0000FF"/>
                </a:solidFill>
                <a:latin typeface="Verdana" pitchFamily="34" charset="0"/>
                <a:ea typeface="Verdana" pitchFamily="34" charset="0"/>
                <a:cs typeface="Verdana" pitchFamily="34" charset="0"/>
              </a:rPr>
              <a:t> </a:t>
            </a:r>
            <a:r>
              <a:rPr lang="en-GB" sz="1600" dirty="0"/>
              <a:t> </a:t>
            </a:r>
          </a:p>
          <a:p>
            <a:endParaRPr lang="en-GB" sz="2000" b="1" kern="1200" dirty="0">
              <a:solidFill>
                <a:srgbClr val="0000FF"/>
              </a:solidFill>
              <a:latin typeface="Verdana" pitchFamily="34" charset="0"/>
              <a:ea typeface="Verdana" pitchFamily="34" charset="0"/>
              <a:cs typeface="Verdana" pitchFamily="34" charset="0"/>
            </a:endParaRPr>
          </a:p>
          <a:p>
            <a:endParaRPr lang="en-GB" sz="1600" kern="1200" dirty="0">
              <a:solidFill>
                <a:srgbClr val="0000FF"/>
              </a:solidFill>
              <a:latin typeface="Verdana" pitchFamily="34" charset="0"/>
              <a:ea typeface="Verdana" pitchFamily="34" charset="0"/>
              <a:cs typeface="Verdana" pitchFamily="34" charset="0"/>
            </a:endParaRPr>
          </a:p>
          <a:p>
            <a:endParaRPr lang="en-GB" sz="1400" b="1" kern="1200" dirty="0">
              <a:solidFill>
                <a:srgbClr val="0000FF"/>
              </a:solidFill>
              <a:latin typeface="Verdana" pitchFamily="34" charset="0"/>
              <a:ea typeface="Verdana" pitchFamily="34" charset="0"/>
              <a:cs typeface="Verdana" pitchFamily="34" charset="0"/>
            </a:endParaRPr>
          </a:p>
          <a:p>
            <a:r>
              <a:rPr lang="bg-BG" sz="1600" kern="1200" dirty="0">
                <a:solidFill>
                  <a:srgbClr val="0000FF"/>
                </a:solidFill>
                <a:latin typeface="Verdana" pitchFamily="34" charset="0"/>
                <a:ea typeface="Verdana" pitchFamily="34" charset="0"/>
                <a:cs typeface="Verdana" pitchFamily="34" charset="0"/>
              </a:rPr>
              <a:t> </a:t>
            </a:r>
            <a:endParaRPr lang="en-GB" sz="1600" kern="1200" dirty="0">
              <a:solidFill>
                <a:srgbClr val="0000FF"/>
              </a:solidFill>
              <a:latin typeface="Verdana" pitchFamily="34" charset="0"/>
              <a:ea typeface="Verdana" pitchFamily="34" charset="0"/>
              <a:cs typeface="Verdana" pitchFamily="34" charset="0"/>
            </a:endParaRPr>
          </a:p>
          <a:p>
            <a:endParaRPr lang="en-GB" sz="1600" dirty="0"/>
          </a:p>
          <a:p>
            <a:endParaRPr lang="en-GB" sz="1600" dirty="0"/>
          </a:p>
          <a:p>
            <a:endParaRPr lang="en-GB"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GB" sz="1600" dirty="0"/>
          </a:p>
          <a:p>
            <a:r>
              <a:rPr lang="en-US" sz="1600" dirty="0">
                <a:solidFill>
                  <a:srgbClr val="0070C0"/>
                </a:solidFill>
                <a:latin typeface="+mj-lt"/>
              </a:rPr>
              <a:t>    </a:t>
            </a:r>
            <a:endParaRPr lang="bg-BG" sz="1600" dirty="0">
              <a:solidFill>
                <a:srgbClr val="0070C0"/>
              </a:solidFill>
              <a:latin typeface="+mj-lt"/>
            </a:endParaRPr>
          </a:p>
          <a:p>
            <a:endParaRPr lang="bg-BG" dirty="0"/>
          </a:p>
        </p:txBody>
      </p:sp>
      <p:sp>
        <p:nvSpPr>
          <p:cNvPr id="4102" name="Rectangle 5"/>
          <p:cNvSpPr>
            <a:spLocks noChangeArrowheads="1"/>
          </p:cNvSpPr>
          <p:nvPr/>
        </p:nvSpPr>
        <p:spPr bwMode="auto">
          <a:xfrm>
            <a:off x="342900" y="914400"/>
            <a:ext cx="8438243" cy="5254171"/>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dirty="0"/>
          </a:p>
        </p:txBody>
      </p:sp>
      <p:sp>
        <p:nvSpPr>
          <p:cNvPr id="2" name="Rectangle 1"/>
          <p:cNvSpPr/>
          <p:nvPr/>
        </p:nvSpPr>
        <p:spPr>
          <a:xfrm>
            <a:off x="537029" y="1095590"/>
            <a:ext cx="8040914" cy="4834785"/>
          </a:xfrm>
          <a:prstGeom prst="rect">
            <a:avLst/>
          </a:prstGeom>
        </p:spPr>
        <p:txBody>
          <a:bodyPr wrap="square">
            <a:spAutoFit/>
          </a:bodyPr>
          <a:lstStyle/>
          <a:p>
            <a:pPr marL="0" marR="0" algn="just">
              <a:lnSpc>
                <a:spcPct val="107000"/>
              </a:lnSpc>
              <a:spcBef>
                <a:spcPts val="200"/>
              </a:spcBef>
              <a:spcAft>
                <a:spcPts val="0"/>
              </a:spcAft>
            </a:pPr>
            <a:r>
              <a:rPr lang="en-GB" sz="1600" b="1" u="sng">
                <a:solidFill>
                  <a:srgbClr val="0000FF"/>
                </a:solidFill>
                <a:latin typeface="Verdana" pitchFamily="34" charset="0"/>
                <a:ea typeface="Verdana" pitchFamily="34" charset="0"/>
                <a:cs typeface="Verdana" pitchFamily="34" charset="0"/>
              </a:rPr>
              <a:t>This is what happens when an AI-written screenplay is made into a film</a:t>
            </a:r>
            <a:endParaRPr lang="en-GB" sz="1600" b="1">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r>
              <a:rPr lang="en-GB" sz="1600">
                <a:solidFill>
                  <a:srgbClr val="0000FF"/>
                </a:solidFill>
                <a:latin typeface="Verdana" pitchFamily="34" charset="0"/>
                <a:ea typeface="Verdana" pitchFamily="34" charset="0"/>
                <a:cs typeface="Verdana" pitchFamily="34" charset="0"/>
              </a:rPr>
              <a:t>LINK: </a:t>
            </a:r>
            <a:r>
              <a:rPr lang="en-GB" sz="1600" u="sng">
                <a:solidFill>
                  <a:srgbClr val="0000FF"/>
                </a:solidFill>
                <a:latin typeface="Verdana" pitchFamily="34" charset="0"/>
                <a:ea typeface="Verdana" pitchFamily="34" charset="0"/>
                <a:cs typeface="Verdana" pitchFamily="34" charset="0"/>
                <a:hlinkClick r:id="rId3"/>
              </a:rPr>
              <a:t>https://www.theguardian.com/technology/2016/jun/10/artificial-intelligence-screenplay-sunspring-silicon-valley-thomas-middleditch-ai</a:t>
            </a: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r>
              <a:rPr lang="en-GB" sz="1600">
                <a:solidFill>
                  <a:srgbClr val="0000FF"/>
                </a:solidFill>
                <a:latin typeface="Verdana" pitchFamily="34" charset="0"/>
                <a:ea typeface="Verdana" pitchFamily="34" charset="0"/>
                <a:cs typeface="Verdana" pitchFamily="34" charset="0"/>
              </a:rPr>
              <a:t> </a:t>
            </a:r>
          </a:p>
          <a:p>
            <a:pPr marL="0" marR="0" algn="just">
              <a:lnSpc>
                <a:spcPct val="107000"/>
              </a:lnSpc>
              <a:spcBef>
                <a:spcPts val="0"/>
              </a:spcBef>
              <a:spcAft>
                <a:spcPts val="0"/>
              </a:spcAft>
            </a:pPr>
            <a:r>
              <a:rPr lang="en-GB" sz="1600">
                <a:solidFill>
                  <a:srgbClr val="0000FF"/>
                </a:solidFill>
                <a:latin typeface="Verdana" pitchFamily="34" charset="0"/>
                <a:ea typeface="Verdana" pitchFamily="34" charset="0"/>
                <a:cs typeface="Verdana" pitchFamily="34" charset="0"/>
              </a:rPr>
              <a:t>HAL 90210</a:t>
            </a:r>
          </a:p>
          <a:p>
            <a:pPr marL="0" marR="0" algn="just">
              <a:lnSpc>
                <a:spcPct val="107000"/>
              </a:lnSpc>
              <a:spcBef>
                <a:spcPts val="0"/>
              </a:spcBef>
              <a:spcAft>
                <a:spcPts val="0"/>
              </a:spcAft>
            </a:pPr>
            <a:r>
              <a:rPr lang="en-GB" sz="1600">
                <a:solidFill>
                  <a:srgbClr val="0000FF"/>
                </a:solidFill>
                <a:latin typeface="Verdana" pitchFamily="34" charset="0"/>
                <a:ea typeface="Verdana" pitchFamily="34" charset="0"/>
                <a:cs typeface="Verdana" pitchFamily="34" charset="0"/>
              </a:rPr>
              <a:t>Fri 10 Jun 2016 12.47 BST Last modified on Tue 21 Feb 2017 17.23 GMT</a:t>
            </a:r>
          </a:p>
          <a:p>
            <a:pPr marL="0" marR="0" algn="just">
              <a:lnSpc>
                <a:spcPct val="107000"/>
              </a:lnSpc>
              <a:spcBef>
                <a:spcPts val="0"/>
              </a:spcBef>
              <a:spcAft>
                <a:spcPts val="0"/>
              </a:spcAft>
            </a:pPr>
            <a:endParaRPr lang="en-GB" sz="1600">
              <a:solidFill>
                <a:srgbClr val="0000FF"/>
              </a:solidFill>
              <a:effectLst/>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effectLst/>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effectLst/>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effectLst/>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effectLst/>
              <a:latin typeface="Verdana" pitchFamily="34" charset="0"/>
              <a:ea typeface="Verdana" pitchFamily="34" charset="0"/>
              <a:cs typeface="Verdana" pitchFamily="34" charset="0"/>
            </a:endParaRPr>
          </a:p>
          <a:p>
            <a:pPr marL="0" marR="0" algn="just">
              <a:lnSpc>
                <a:spcPct val="107000"/>
              </a:lnSpc>
              <a:spcBef>
                <a:spcPts val="0"/>
              </a:spcBef>
              <a:spcAft>
                <a:spcPts val="0"/>
              </a:spcAft>
            </a:pPr>
            <a:endParaRPr lang="en-GB" sz="1600">
              <a:solidFill>
                <a:srgbClr val="0000FF"/>
              </a:solidFill>
              <a:latin typeface="Verdana" pitchFamily="34" charset="0"/>
              <a:ea typeface="Verdana" pitchFamily="34" charset="0"/>
              <a:cs typeface="Verdana" pitchFamily="34" charset="0"/>
            </a:endParaRPr>
          </a:p>
          <a:p>
            <a:pPr marL="0" marR="0" algn="just">
              <a:lnSpc>
                <a:spcPct val="107000"/>
              </a:lnSpc>
              <a:spcBef>
                <a:spcPts val="0"/>
              </a:spcBef>
              <a:spcAft>
                <a:spcPts val="0"/>
              </a:spcAft>
            </a:pPr>
            <a:r>
              <a:rPr lang="en-GB" sz="1600">
                <a:solidFill>
                  <a:srgbClr val="0000FF"/>
                </a:solidFill>
                <a:latin typeface="Verdana" pitchFamily="34" charset="0"/>
                <a:ea typeface="Verdana" pitchFamily="34" charset="0"/>
                <a:cs typeface="Verdana" pitchFamily="34" charset="0"/>
              </a:rPr>
              <a:t>Sunspring – a short science fiction film written by artificial intelligence</a:t>
            </a:r>
          </a:p>
        </p:txBody>
      </p:sp>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1585686" y="3271154"/>
            <a:ext cx="5943600" cy="2057400"/>
          </a:xfrm>
          <a:prstGeom prst="rect">
            <a:avLst/>
          </a:prstGeom>
          <a:noFill/>
          <a:ln>
            <a:noFill/>
          </a:ln>
        </p:spPr>
      </p:pic>
    </p:spTree>
    <p:extLst>
      <p:ext uri="{BB962C8B-B14F-4D97-AF65-F5344CB8AC3E}">
        <p14:creationId xmlns:p14="http://schemas.microsoft.com/office/powerpoint/2010/main" val="789459250"/>
      </p:ext>
    </p:extLst>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TotalTime>
  <Words>4274</Words>
  <Application>Microsoft Office PowerPoint</Application>
  <PresentationFormat>On-screen Show (4:3)</PresentationFormat>
  <Paragraphs>2121</Paragraphs>
  <Slides>71</Slides>
  <Notes>71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Arial</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Ajit Jaokar</cp:lastModifiedBy>
  <cp:revision>21</cp:revision>
  <cp:lastPrinted>1601-01-01T00:00:00Z</cp:lastPrinted>
  <dcterms:created xsi:type="dcterms:W3CDTF">1601-01-01T00:00:00Z</dcterms:created>
  <dcterms:modified xsi:type="dcterms:W3CDTF">2022-02-20T10:49:04Z</dcterms:modified>
</cp:coreProperties>
</file>